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705" r:id="rId2"/>
    <p:sldMasterId id="2147483690" r:id="rId3"/>
  </p:sldMasterIdLst>
  <p:notesMasterIdLst>
    <p:notesMasterId r:id="rId56"/>
  </p:notesMasterIdLst>
  <p:sldIdLst>
    <p:sldId id="257" r:id="rId4"/>
    <p:sldId id="258" r:id="rId5"/>
    <p:sldId id="259" r:id="rId6"/>
    <p:sldId id="270" r:id="rId7"/>
    <p:sldId id="260" r:id="rId8"/>
    <p:sldId id="293" r:id="rId9"/>
    <p:sldId id="292" r:id="rId10"/>
    <p:sldId id="262" r:id="rId11"/>
    <p:sldId id="282" r:id="rId12"/>
    <p:sldId id="265" r:id="rId13"/>
    <p:sldId id="266" r:id="rId14"/>
    <p:sldId id="322" r:id="rId15"/>
    <p:sldId id="267" r:id="rId16"/>
    <p:sldId id="283" r:id="rId17"/>
    <p:sldId id="320" r:id="rId18"/>
    <p:sldId id="289" r:id="rId19"/>
    <p:sldId id="284" r:id="rId20"/>
    <p:sldId id="286" r:id="rId21"/>
    <p:sldId id="290" r:id="rId22"/>
    <p:sldId id="268" r:id="rId23"/>
    <p:sldId id="298" r:id="rId24"/>
    <p:sldId id="321" r:id="rId25"/>
    <p:sldId id="327" r:id="rId26"/>
    <p:sldId id="323" r:id="rId27"/>
    <p:sldId id="325" r:id="rId28"/>
    <p:sldId id="326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7" r:id="rId37"/>
    <p:sldId id="338" r:id="rId38"/>
    <p:sldId id="335" r:id="rId39"/>
    <p:sldId id="336" r:id="rId40"/>
    <p:sldId id="339" r:id="rId41"/>
    <p:sldId id="324" r:id="rId42"/>
    <p:sldId id="340" r:id="rId43"/>
    <p:sldId id="341" r:id="rId44"/>
    <p:sldId id="342" r:id="rId45"/>
    <p:sldId id="347" r:id="rId46"/>
    <p:sldId id="348" r:id="rId47"/>
    <p:sldId id="343" r:id="rId48"/>
    <p:sldId id="349" r:id="rId49"/>
    <p:sldId id="351" r:id="rId50"/>
    <p:sldId id="350" r:id="rId51"/>
    <p:sldId id="344" r:id="rId52"/>
    <p:sldId id="345" r:id="rId53"/>
    <p:sldId id="352" r:id="rId54"/>
    <p:sldId id="34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44632-B760-5041-8E45-0AAAFCF4B9C8}" v="3127" dt="2021-08-18T22:51:01.302"/>
    <p1510:client id="{C3A88DD3-B9DB-D84D-B4F2-1EAA17A426FE}" v="467" dt="2021-08-17T05:22:07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7"/>
    <p:restoredTop sz="94680"/>
  </p:normalViewPr>
  <p:slideViewPr>
    <p:cSldViewPr snapToGrid="0" snapToObjects="1">
      <p:cViewPr varScale="1">
        <p:scale>
          <a:sx n="104" d="100"/>
          <a:sy n="104" d="100"/>
        </p:scale>
        <p:origin x="216" y="2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microsoft.com/office/2016/11/relationships/changesInfo" Target="changesInfos/changesInfo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Zhiqian" userId="f9327966-bb57-4e6d-ad2b-0d8a4363a53f" providerId="ADAL" clId="{0BFB5F97-8758-AE43-BAF2-04DD54C668E2}"/>
    <pc:docChg chg="undo custSel mod addSld delSld modSld sldOrd addMainMaster modMainMaster">
      <pc:chgData name="Chen, Zhiqian" userId="f9327966-bb57-4e6d-ad2b-0d8a4363a53f" providerId="ADAL" clId="{0BFB5F97-8758-AE43-BAF2-04DD54C668E2}" dt="2021-01-13T19:14:50.100" v="2275" actId="20577"/>
      <pc:docMkLst>
        <pc:docMk/>
      </pc:docMkLst>
      <pc:sldChg chg="modSp mod setBg">
        <pc:chgData name="Chen, Zhiqian" userId="f9327966-bb57-4e6d-ad2b-0d8a4363a53f" providerId="ADAL" clId="{0BFB5F97-8758-AE43-BAF2-04DD54C668E2}" dt="2021-01-12T21:42:49.529" v="1255" actId="20577"/>
        <pc:sldMkLst>
          <pc:docMk/>
          <pc:sldMk cId="1760493980" sldId="257"/>
        </pc:sldMkLst>
        <pc:spChg chg="mod">
          <ac:chgData name="Chen, Zhiqian" userId="f9327966-bb57-4e6d-ad2b-0d8a4363a53f" providerId="ADAL" clId="{0BFB5F97-8758-AE43-BAF2-04DD54C668E2}" dt="2021-01-12T21:42:49.529" v="1255" actId="20577"/>
          <ac:spMkLst>
            <pc:docMk/>
            <pc:sldMk cId="1760493980" sldId="257"/>
            <ac:spMk id="2" creationId="{62DF90D2-01BC-2243-963C-B9ACEA92D64C}"/>
          </ac:spMkLst>
        </pc:spChg>
      </pc:sldChg>
      <pc:sldChg chg="modSp mod">
        <pc:chgData name="Chen, Zhiqian" userId="f9327966-bb57-4e6d-ad2b-0d8a4363a53f" providerId="ADAL" clId="{0BFB5F97-8758-AE43-BAF2-04DD54C668E2}" dt="2021-01-12T21:56:20.625" v="1379" actId="404"/>
        <pc:sldMkLst>
          <pc:docMk/>
          <pc:sldMk cId="108574832" sldId="258"/>
        </pc:sldMkLst>
        <pc:spChg chg="mod">
          <ac:chgData name="Chen, Zhiqian" userId="f9327966-bb57-4e6d-ad2b-0d8a4363a53f" providerId="ADAL" clId="{0BFB5F97-8758-AE43-BAF2-04DD54C668E2}" dt="2021-01-12T21:56:20.625" v="1379" actId="404"/>
          <ac:spMkLst>
            <pc:docMk/>
            <pc:sldMk cId="108574832" sldId="258"/>
            <ac:spMk id="3" creationId="{00D4358C-6C29-AC4E-BCD4-90542C2A003C}"/>
          </ac:spMkLst>
        </pc:spChg>
      </pc:sldChg>
      <pc:sldChg chg="modSp mod">
        <pc:chgData name="Chen, Zhiqian" userId="f9327966-bb57-4e6d-ad2b-0d8a4363a53f" providerId="ADAL" clId="{0BFB5F97-8758-AE43-BAF2-04DD54C668E2}" dt="2021-01-10T19:44:53.502" v="752" actId="115"/>
        <pc:sldMkLst>
          <pc:docMk/>
          <pc:sldMk cId="2929900146" sldId="259"/>
        </pc:sldMkLst>
        <pc:spChg chg="mod">
          <ac:chgData name="Chen, Zhiqian" userId="f9327966-bb57-4e6d-ad2b-0d8a4363a53f" providerId="ADAL" clId="{0BFB5F97-8758-AE43-BAF2-04DD54C668E2}" dt="2021-01-10T19:44:53.502" v="752" actId="115"/>
          <ac:spMkLst>
            <pc:docMk/>
            <pc:sldMk cId="2929900146" sldId="259"/>
            <ac:spMk id="3" creationId="{3BD9BF2A-0505-554E-9C0D-9D81FC304B0E}"/>
          </ac:spMkLst>
        </pc:spChg>
      </pc:sldChg>
      <pc:sldChg chg="modSp mod">
        <pc:chgData name="Chen, Zhiqian" userId="f9327966-bb57-4e6d-ad2b-0d8a4363a53f" providerId="ADAL" clId="{0BFB5F97-8758-AE43-BAF2-04DD54C668E2}" dt="2021-01-12T22:02:29.705" v="1396" actId="20577"/>
        <pc:sldMkLst>
          <pc:docMk/>
          <pc:sldMk cId="1775161926" sldId="260"/>
        </pc:sldMkLst>
        <pc:spChg chg="mod">
          <ac:chgData name="Chen, Zhiqian" userId="f9327966-bb57-4e6d-ad2b-0d8a4363a53f" providerId="ADAL" clId="{0BFB5F97-8758-AE43-BAF2-04DD54C668E2}" dt="2021-01-12T22:02:29.705" v="1396" actId="20577"/>
          <ac:spMkLst>
            <pc:docMk/>
            <pc:sldMk cId="1775161926" sldId="260"/>
            <ac:spMk id="3" creationId="{142F7919-A23F-3640-85BA-90119DE9E2FA}"/>
          </ac:spMkLst>
        </pc:spChg>
      </pc:sldChg>
      <pc:sldChg chg="modSp mod">
        <pc:chgData name="Chen, Zhiqian" userId="f9327966-bb57-4e6d-ad2b-0d8a4363a53f" providerId="ADAL" clId="{0BFB5F97-8758-AE43-BAF2-04DD54C668E2}" dt="2021-01-10T20:35:20.169" v="1033" actId="20577"/>
        <pc:sldMkLst>
          <pc:docMk/>
          <pc:sldMk cId="3568014130" sldId="261"/>
        </pc:sldMkLst>
        <pc:spChg chg="mod">
          <ac:chgData name="Chen, Zhiqian" userId="f9327966-bb57-4e6d-ad2b-0d8a4363a53f" providerId="ADAL" clId="{0BFB5F97-8758-AE43-BAF2-04DD54C668E2}" dt="2021-01-10T20:35:20.169" v="1033" actId="20577"/>
          <ac:spMkLst>
            <pc:docMk/>
            <pc:sldMk cId="3568014130" sldId="261"/>
            <ac:spMk id="2" creationId="{06B19C77-7E7D-0E4F-BD3F-0D5D593CA7A2}"/>
          </ac:spMkLst>
        </pc:spChg>
      </pc:sldChg>
      <pc:sldChg chg="addSp delSp modSp mod">
        <pc:chgData name="Chen, Zhiqian" userId="f9327966-bb57-4e6d-ad2b-0d8a4363a53f" providerId="ADAL" clId="{0BFB5F97-8758-AE43-BAF2-04DD54C668E2}" dt="2021-01-12T22:21:54.295" v="1680" actId="20577"/>
        <pc:sldMkLst>
          <pc:docMk/>
          <pc:sldMk cId="1520300286" sldId="262"/>
        </pc:sldMkLst>
        <pc:spChg chg="mod">
          <ac:chgData name="Chen, Zhiqian" userId="f9327966-bb57-4e6d-ad2b-0d8a4363a53f" providerId="ADAL" clId="{0BFB5F97-8758-AE43-BAF2-04DD54C668E2}" dt="2021-01-12T22:21:54.295" v="1680" actId="20577"/>
          <ac:spMkLst>
            <pc:docMk/>
            <pc:sldMk cId="1520300286" sldId="262"/>
            <ac:spMk id="3" creationId="{5F80CE27-90E3-5B4E-A286-D4F47B3E62B1}"/>
          </ac:spMkLst>
        </pc:spChg>
        <pc:spChg chg="add del mod">
          <ac:chgData name="Chen, Zhiqian" userId="f9327966-bb57-4e6d-ad2b-0d8a4363a53f" providerId="ADAL" clId="{0BFB5F97-8758-AE43-BAF2-04DD54C668E2}" dt="2021-01-12T21:46:17.888" v="1294"/>
          <ac:spMkLst>
            <pc:docMk/>
            <pc:sldMk cId="1520300286" sldId="262"/>
            <ac:spMk id="4" creationId="{3F097835-6F40-F945-823B-709C2C2DF16F}"/>
          </ac:spMkLst>
        </pc:spChg>
      </pc:sldChg>
      <pc:sldChg chg="del">
        <pc:chgData name="Chen, Zhiqian" userId="f9327966-bb57-4e6d-ad2b-0d8a4363a53f" providerId="ADAL" clId="{0BFB5F97-8758-AE43-BAF2-04DD54C668E2}" dt="2021-01-10T18:00:29.275" v="174" actId="2696"/>
        <pc:sldMkLst>
          <pc:docMk/>
          <pc:sldMk cId="540046611" sldId="263"/>
        </pc:sldMkLst>
      </pc:sldChg>
      <pc:sldChg chg="del">
        <pc:chgData name="Chen, Zhiqian" userId="f9327966-bb57-4e6d-ad2b-0d8a4363a53f" providerId="ADAL" clId="{0BFB5F97-8758-AE43-BAF2-04DD54C668E2}" dt="2021-01-10T17:50:45.856" v="69" actId="2696"/>
        <pc:sldMkLst>
          <pc:docMk/>
          <pc:sldMk cId="2466971132" sldId="264"/>
        </pc:sldMkLst>
      </pc:sldChg>
      <pc:sldChg chg="modSp mod">
        <pc:chgData name="Chen, Zhiqian" userId="f9327966-bb57-4e6d-ad2b-0d8a4363a53f" providerId="ADAL" clId="{0BFB5F97-8758-AE43-BAF2-04DD54C668E2}" dt="2021-01-13T16:00:57.608" v="1906"/>
        <pc:sldMkLst>
          <pc:docMk/>
          <pc:sldMk cId="275787761" sldId="265"/>
        </pc:sldMkLst>
        <pc:spChg chg="mod">
          <ac:chgData name="Chen, Zhiqian" userId="f9327966-bb57-4e6d-ad2b-0d8a4363a53f" providerId="ADAL" clId="{0BFB5F97-8758-AE43-BAF2-04DD54C668E2}" dt="2021-01-13T16:00:57.608" v="1906"/>
          <ac:spMkLst>
            <pc:docMk/>
            <pc:sldMk cId="275787761" sldId="265"/>
            <ac:spMk id="3" creationId="{D7D0E6A1-0F93-C540-9203-6E322E15C2F6}"/>
          </ac:spMkLst>
        </pc:spChg>
      </pc:sldChg>
      <pc:sldChg chg="modSp mod">
        <pc:chgData name="Chen, Zhiqian" userId="f9327966-bb57-4e6d-ad2b-0d8a4363a53f" providerId="ADAL" clId="{0BFB5F97-8758-AE43-BAF2-04DD54C668E2}" dt="2021-01-13T16:02:05.105" v="1933" actId="20577"/>
        <pc:sldMkLst>
          <pc:docMk/>
          <pc:sldMk cId="700683295" sldId="266"/>
        </pc:sldMkLst>
        <pc:spChg chg="mod">
          <ac:chgData name="Chen, Zhiqian" userId="f9327966-bb57-4e6d-ad2b-0d8a4363a53f" providerId="ADAL" clId="{0BFB5F97-8758-AE43-BAF2-04DD54C668E2}" dt="2021-01-12T22:21:13.455" v="1652" actId="20577"/>
          <ac:spMkLst>
            <pc:docMk/>
            <pc:sldMk cId="700683295" sldId="266"/>
            <ac:spMk id="2" creationId="{7791B360-7431-EF49-8379-36947240D474}"/>
          </ac:spMkLst>
        </pc:spChg>
        <pc:spChg chg="mod">
          <ac:chgData name="Chen, Zhiqian" userId="f9327966-bb57-4e6d-ad2b-0d8a4363a53f" providerId="ADAL" clId="{0BFB5F97-8758-AE43-BAF2-04DD54C668E2}" dt="2021-01-13T16:02:05.105" v="1933" actId="20577"/>
          <ac:spMkLst>
            <pc:docMk/>
            <pc:sldMk cId="700683295" sldId="266"/>
            <ac:spMk id="3" creationId="{C2301343-32B5-A94A-A42B-D4D93B03E150}"/>
          </ac:spMkLst>
        </pc:spChg>
      </pc:sldChg>
      <pc:sldChg chg="modSp mod">
        <pc:chgData name="Chen, Zhiqian" userId="f9327966-bb57-4e6d-ad2b-0d8a4363a53f" providerId="ADAL" clId="{0BFB5F97-8758-AE43-BAF2-04DD54C668E2}" dt="2021-01-12T22:25:42.334" v="1751" actId="20577"/>
        <pc:sldMkLst>
          <pc:docMk/>
          <pc:sldMk cId="748801253" sldId="267"/>
        </pc:sldMkLst>
        <pc:spChg chg="mod">
          <ac:chgData name="Chen, Zhiqian" userId="f9327966-bb57-4e6d-ad2b-0d8a4363a53f" providerId="ADAL" clId="{0BFB5F97-8758-AE43-BAF2-04DD54C668E2}" dt="2021-01-12T22:25:42.334" v="1751" actId="20577"/>
          <ac:spMkLst>
            <pc:docMk/>
            <pc:sldMk cId="748801253" sldId="267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0BFB5F97-8758-AE43-BAF2-04DD54C668E2}" dt="2021-01-13T16:47:49.470" v="2271" actId="255"/>
        <pc:sldMkLst>
          <pc:docMk/>
          <pc:sldMk cId="3254690723" sldId="268"/>
        </pc:sldMkLst>
        <pc:spChg chg="mod">
          <ac:chgData name="Chen, Zhiqian" userId="f9327966-bb57-4e6d-ad2b-0d8a4363a53f" providerId="ADAL" clId="{0BFB5F97-8758-AE43-BAF2-04DD54C668E2}" dt="2021-01-13T16:47:49.470" v="2271" actId="255"/>
          <ac:spMkLst>
            <pc:docMk/>
            <pc:sldMk cId="3254690723" sldId="268"/>
            <ac:spMk id="3" creationId="{9157CEAD-98D6-B64E-B121-E4967E820C2B}"/>
          </ac:spMkLst>
        </pc:spChg>
      </pc:sldChg>
      <pc:sldChg chg="addSp delSp modSp del mod">
        <pc:chgData name="Chen, Zhiqian" userId="f9327966-bb57-4e6d-ad2b-0d8a4363a53f" providerId="ADAL" clId="{0BFB5F97-8758-AE43-BAF2-04DD54C668E2}" dt="2021-01-10T18:00:32.917" v="175" actId="2696"/>
        <pc:sldMkLst>
          <pc:docMk/>
          <pc:sldMk cId="993934473" sldId="272"/>
        </pc:sldMkLst>
        <pc:spChg chg="add del mod">
          <ac:chgData name="Chen, Zhiqian" userId="f9327966-bb57-4e6d-ad2b-0d8a4363a53f" providerId="ADAL" clId="{0BFB5F97-8758-AE43-BAF2-04DD54C668E2}" dt="2021-01-10T17:50:58.737" v="72" actId="478"/>
          <ac:spMkLst>
            <pc:docMk/>
            <pc:sldMk cId="993934473" sldId="272"/>
            <ac:spMk id="4" creationId="{9098E208-963C-D840-8967-7962570813AF}"/>
          </ac:spMkLst>
        </pc:spChg>
        <pc:spChg chg="del mod">
          <ac:chgData name="Chen, Zhiqian" userId="f9327966-bb57-4e6d-ad2b-0d8a4363a53f" providerId="ADAL" clId="{0BFB5F97-8758-AE43-BAF2-04DD54C668E2}" dt="2021-01-10T17:50:56.343" v="71" actId="478"/>
          <ac:spMkLst>
            <pc:docMk/>
            <pc:sldMk cId="993934473" sldId="272"/>
            <ac:spMk id="75" creationId="{0C1B10B7-3631-4A5E-A3B1-501D8BADCEBA}"/>
          </ac:spMkLst>
        </pc:spChg>
      </pc:sldChg>
      <pc:sldChg chg="addSp delSp modSp mod">
        <pc:chgData name="Chen, Zhiqian" userId="f9327966-bb57-4e6d-ad2b-0d8a4363a53f" providerId="ADAL" clId="{0BFB5F97-8758-AE43-BAF2-04DD54C668E2}" dt="2021-01-10T20:36:37.560" v="1041" actId="1076"/>
        <pc:sldMkLst>
          <pc:docMk/>
          <pc:sldMk cId="3788966197" sldId="273"/>
        </pc:sldMkLst>
        <pc:spChg chg="del">
          <ac:chgData name="Chen, Zhiqian" userId="f9327966-bb57-4e6d-ad2b-0d8a4363a53f" providerId="ADAL" clId="{0BFB5F97-8758-AE43-BAF2-04DD54C668E2}" dt="2021-01-10T20:36:21.650" v="1034" actId="478"/>
          <ac:spMkLst>
            <pc:docMk/>
            <pc:sldMk cId="3788966197" sldId="273"/>
            <ac:spMk id="2" creationId="{F47F7775-C388-9541-A0AC-7C5AE9CB2EDA}"/>
          </ac:spMkLst>
        </pc:spChg>
        <pc:spChg chg="del">
          <ac:chgData name="Chen, Zhiqian" userId="f9327966-bb57-4e6d-ad2b-0d8a4363a53f" providerId="ADAL" clId="{0BFB5F97-8758-AE43-BAF2-04DD54C668E2}" dt="2021-01-10T20:36:33.475" v="1040" actId="478"/>
          <ac:spMkLst>
            <pc:docMk/>
            <pc:sldMk cId="3788966197" sldId="273"/>
            <ac:spMk id="3" creationId="{61517151-9EE5-EA49-A56C-EED069BAB5EE}"/>
          </ac:spMkLst>
        </pc:spChg>
        <pc:picChg chg="add del mod">
          <ac:chgData name="Chen, Zhiqian" userId="f9327966-bb57-4e6d-ad2b-0d8a4363a53f" providerId="ADAL" clId="{0BFB5F97-8758-AE43-BAF2-04DD54C668E2}" dt="2021-01-10T20:36:37.560" v="1041" actId="1076"/>
          <ac:picMkLst>
            <pc:docMk/>
            <pc:sldMk cId="3788966197" sldId="273"/>
            <ac:picMk id="5" creationId="{69A06CF7-88CB-B040-98B1-B329CC8899D7}"/>
          </ac:picMkLst>
        </pc:picChg>
      </pc:sldChg>
      <pc:sldChg chg="addSp delSp modSp mod">
        <pc:chgData name="Chen, Zhiqian" userId="f9327966-bb57-4e6d-ad2b-0d8a4363a53f" providerId="ADAL" clId="{0BFB5F97-8758-AE43-BAF2-04DD54C668E2}" dt="2021-01-13T16:43:35.114" v="2262" actId="1076"/>
        <pc:sldMkLst>
          <pc:docMk/>
          <pc:sldMk cId="1371723443" sldId="279"/>
        </pc:sldMkLst>
        <pc:spChg chg="mod">
          <ac:chgData name="Chen, Zhiqian" userId="f9327966-bb57-4e6d-ad2b-0d8a4363a53f" providerId="ADAL" clId="{0BFB5F97-8758-AE43-BAF2-04DD54C668E2}" dt="2021-01-10T20:38:54.833" v="1049" actId="1076"/>
          <ac:spMkLst>
            <pc:docMk/>
            <pc:sldMk cId="1371723443" sldId="279"/>
            <ac:spMk id="4" creationId="{B622942D-6BB6-B048-A0AE-681CF70C62D3}"/>
          </ac:spMkLst>
        </pc:spChg>
        <pc:picChg chg="add mod">
          <ac:chgData name="Chen, Zhiqian" userId="f9327966-bb57-4e6d-ad2b-0d8a4363a53f" providerId="ADAL" clId="{0BFB5F97-8758-AE43-BAF2-04DD54C668E2}" dt="2021-01-13T16:43:35.114" v="2262" actId="1076"/>
          <ac:picMkLst>
            <pc:docMk/>
            <pc:sldMk cId="1371723443" sldId="279"/>
            <ac:picMk id="3074" creationId="{1E1EE50F-BEB5-0946-8673-176AA1FA3057}"/>
          </ac:picMkLst>
        </pc:picChg>
        <pc:picChg chg="del mod">
          <ac:chgData name="Chen, Zhiqian" userId="f9327966-bb57-4e6d-ad2b-0d8a4363a53f" providerId="ADAL" clId="{0BFB5F97-8758-AE43-BAF2-04DD54C668E2}" dt="2021-01-13T16:43:20.312" v="2258" actId="478"/>
          <ac:picMkLst>
            <pc:docMk/>
            <pc:sldMk cId="1371723443" sldId="279"/>
            <ac:picMk id="12290" creationId="{543CFC26-2EC0-3F44-B063-1429D28F76A8}"/>
          </ac:picMkLst>
        </pc:picChg>
      </pc:sldChg>
      <pc:sldChg chg="modSp">
        <pc:chgData name="Chen, Zhiqian" userId="f9327966-bb57-4e6d-ad2b-0d8a4363a53f" providerId="ADAL" clId="{0BFB5F97-8758-AE43-BAF2-04DD54C668E2}" dt="2021-01-10T22:18:07.791" v="1185" actId="1076"/>
        <pc:sldMkLst>
          <pc:docMk/>
          <pc:sldMk cId="3587698078" sldId="280"/>
        </pc:sldMkLst>
        <pc:picChg chg="mod">
          <ac:chgData name="Chen, Zhiqian" userId="f9327966-bb57-4e6d-ad2b-0d8a4363a53f" providerId="ADAL" clId="{0BFB5F97-8758-AE43-BAF2-04DD54C668E2}" dt="2021-01-10T22:18:07.791" v="1185" actId="1076"/>
          <ac:picMkLst>
            <pc:docMk/>
            <pc:sldMk cId="3587698078" sldId="280"/>
            <ac:picMk id="13324" creationId="{1E74F465-7FD0-2648-B0FE-DBF5981259DF}"/>
          </ac:picMkLst>
        </pc:picChg>
      </pc:sldChg>
      <pc:sldChg chg="modSp mod">
        <pc:chgData name="Chen, Zhiqian" userId="f9327966-bb57-4e6d-ad2b-0d8a4363a53f" providerId="ADAL" clId="{0BFB5F97-8758-AE43-BAF2-04DD54C668E2}" dt="2021-01-10T19:42:46.989" v="744"/>
        <pc:sldMkLst>
          <pc:docMk/>
          <pc:sldMk cId="3496670744" sldId="282"/>
        </pc:sldMkLst>
        <pc:spChg chg="mod">
          <ac:chgData name="Chen, Zhiqian" userId="f9327966-bb57-4e6d-ad2b-0d8a4363a53f" providerId="ADAL" clId="{0BFB5F97-8758-AE43-BAF2-04DD54C668E2}" dt="2021-01-10T19:42:46.989" v="744"/>
          <ac:spMkLst>
            <pc:docMk/>
            <pc:sldMk cId="3496670744" sldId="282"/>
            <ac:spMk id="3" creationId="{ED6FE563-921D-7D40-AE93-7DB37B8330C1}"/>
          </ac:spMkLst>
        </pc:spChg>
      </pc:sldChg>
      <pc:sldChg chg="modSp mod">
        <pc:chgData name="Chen, Zhiqian" userId="f9327966-bb57-4e6d-ad2b-0d8a4363a53f" providerId="ADAL" clId="{0BFB5F97-8758-AE43-BAF2-04DD54C668E2}" dt="2021-01-13T16:11:02.033" v="2023" actId="20577"/>
        <pc:sldMkLst>
          <pc:docMk/>
          <pc:sldMk cId="3263445247" sldId="283"/>
        </pc:sldMkLst>
        <pc:spChg chg="mod">
          <ac:chgData name="Chen, Zhiqian" userId="f9327966-bb57-4e6d-ad2b-0d8a4363a53f" providerId="ADAL" clId="{0BFB5F97-8758-AE43-BAF2-04DD54C668E2}" dt="2021-01-13T16:11:02.033" v="2023" actId="20577"/>
          <ac:spMkLst>
            <pc:docMk/>
            <pc:sldMk cId="3263445247" sldId="283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0BFB5F97-8758-AE43-BAF2-04DD54C668E2}" dt="2021-01-10T20:34:15.968" v="1020" actId="20577"/>
        <pc:sldMkLst>
          <pc:docMk/>
          <pc:sldMk cId="1124695854" sldId="284"/>
        </pc:sldMkLst>
        <pc:spChg chg="mod">
          <ac:chgData name="Chen, Zhiqian" userId="f9327966-bb57-4e6d-ad2b-0d8a4363a53f" providerId="ADAL" clId="{0BFB5F97-8758-AE43-BAF2-04DD54C668E2}" dt="2021-01-10T20:34:15.968" v="1020" actId="20577"/>
          <ac:spMkLst>
            <pc:docMk/>
            <pc:sldMk cId="1124695854" sldId="284"/>
            <ac:spMk id="3" creationId="{3FA2AC57-3E57-E54F-B531-2951820BA136}"/>
          </ac:spMkLst>
        </pc:spChg>
      </pc:sldChg>
      <pc:sldChg chg="del">
        <pc:chgData name="Chen, Zhiqian" userId="f9327966-bb57-4e6d-ad2b-0d8a4363a53f" providerId="ADAL" clId="{0BFB5F97-8758-AE43-BAF2-04DD54C668E2}" dt="2021-01-10T20:34:27.162" v="1021" actId="2696"/>
        <pc:sldMkLst>
          <pc:docMk/>
          <pc:sldMk cId="2791096468" sldId="285"/>
        </pc:sldMkLst>
      </pc:sldChg>
      <pc:sldChg chg="modSp mod">
        <pc:chgData name="Chen, Zhiqian" userId="f9327966-bb57-4e6d-ad2b-0d8a4363a53f" providerId="ADAL" clId="{0BFB5F97-8758-AE43-BAF2-04DD54C668E2}" dt="2021-01-10T20:34:57.286" v="1029" actId="20577"/>
        <pc:sldMkLst>
          <pc:docMk/>
          <pc:sldMk cId="3739163627" sldId="286"/>
        </pc:sldMkLst>
        <pc:spChg chg="mod">
          <ac:chgData name="Chen, Zhiqian" userId="f9327966-bb57-4e6d-ad2b-0d8a4363a53f" providerId="ADAL" clId="{0BFB5F97-8758-AE43-BAF2-04DD54C668E2}" dt="2021-01-10T20:34:57.286" v="1029" actId="20577"/>
          <ac:spMkLst>
            <pc:docMk/>
            <pc:sldMk cId="3739163627" sldId="286"/>
            <ac:spMk id="3" creationId="{B993BD8F-08A1-3148-8EB5-2DB95EF362AE}"/>
          </ac:spMkLst>
        </pc:spChg>
      </pc:sldChg>
      <pc:sldChg chg="modSp mod">
        <pc:chgData name="Chen, Zhiqian" userId="f9327966-bb57-4e6d-ad2b-0d8a4363a53f" providerId="ADAL" clId="{0BFB5F97-8758-AE43-BAF2-04DD54C668E2}" dt="2021-01-13T16:20:16.943" v="2114" actId="20577"/>
        <pc:sldMkLst>
          <pc:docMk/>
          <pc:sldMk cId="1402863146" sldId="287"/>
        </pc:sldMkLst>
        <pc:spChg chg="mod">
          <ac:chgData name="Chen, Zhiqian" userId="f9327966-bb57-4e6d-ad2b-0d8a4363a53f" providerId="ADAL" clId="{0BFB5F97-8758-AE43-BAF2-04DD54C668E2}" dt="2021-01-13T16:20:16.943" v="2114" actId="20577"/>
          <ac:spMkLst>
            <pc:docMk/>
            <pc:sldMk cId="1402863146" sldId="287"/>
            <ac:spMk id="3" creationId="{512A4E00-6A97-C545-BC0A-EB70CF0D0927}"/>
          </ac:spMkLst>
        </pc:spChg>
      </pc:sldChg>
      <pc:sldChg chg="modSp mod">
        <pc:chgData name="Chen, Zhiqian" userId="f9327966-bb57-4e6d-ad2b-0d8a4363a53f" providerId="ADAL" clId="{0BFB5F97-8758-AE43-BAF2-04DD54C668E2}" dt="2021-01-10T20:34:45.023" v="1025" actId="20577"/>
        <pc:sldMkLst>
          <pc:docMk/>
          <pc:sldMk cId="4269265882" sldId="288"/>
        </pc:sldMkLst>
        <pc:spChg chg="mod">
          <ac:chgData name="Chen, Zhiqian" userId="f9327966-bb57-4e6d-ad2b-0d8a4363a53f" providerId="ADAL" clId="{0BFB5F97-8758-AE43-BAF2-04DD54C668E2}" dt="2021-01-10T20:34:45.023" v="1025" actId="20577"/>
          <ac:spMkLst>
            <pc:docMk/>
            <pc:sldMk cId="4269265882" sldId="288"/>
            <ac:spMk id="3" creationId="{6592F81A-C60B-2D42-A073-AD6AA38A8957}"/>
          </ac:spMkLst>
        </pc:spChg>
      </pc:sldChg>
      <pc:sldChg chg="modSp mod">
        <pc:chgData name="Chen, Zhiqian" userId="f9327966-bb57-4e6d-ad2b-0d8a4363a53f" providerId="ADAL" clId="{0BFB5F97-8758-AE43-BAF2-04DD54C668E2}" dt="2021-01-13T16:21:06.431" v="2135" actId="20577"/>
        <pc:sldMkLst>
          <pc:docMk/>
          <pc:sldMk cId="1144877706" sldId="290"/>
        </pc:sldMkLst>
        <pc:spChg chg="mod">
          <ac:chgData name="Chen, Zhiqian" userId="f9327966-bb57-4e6d-ad2b-0d8a4363a53f" providerId="ADAL" clId="{0BFB5F97-8758-AE43-BAF2-04DD54C668E2}" dt="2021-01-13T16:21:06.431" v="2135" actId="20577"/>
          <ac:spMkLst>
            <pc:docMk/>
            <pc:sldMk cId="1144877706" sldId="290"/>
            <ac:spMk id="2" creationId="{4D3DFBB4-DAAE-054A-B559-AFB4BC7F8D24}"/>
          </ac:spMkLst>
        </pc:spChg>
        <pc:spChg chg="mod">
          <ac:chgData name="Chen, Zhiqian" userId="f9327966-bb57-4e6d-ad2b-0d8a4363a53f" providerId="ADAL" clId="{0BFB5F97-8758-AE43-BAF2-04DD54C668E2}" dt="2021-01-13T16:20:59.798" v="2123" actId="255"/>
          <ac:spMkLst>
            <pc:docMk/>
            <pc:sldMk cId="1144877706" sldId="290"/>
            <ac:spMk id="3" creationId="{37B665DD-CA24-7D4B-900F-0901D0BBF888}"/>
          </ac:spMkLst>
        </pc:spChg>
      </pc:sldChg>
      <pc:sldChg chg="addSp delSp modSp mod">
        <pc:chgData name="Chen, Zhiqian" userId="f9327966-bb57-4e6d-ad2b-0d8a4363a53f" providerId="ADAL" clId="{0BFB5F97-8758-AE43-BAF2-04DD54C668E2}" dt="2021-01-10T20:15:12.593" v="785" actId="20577"/>
        <pc:sldMkLst>
          <pc:docMk/>
          <pc:sldMk cId="2736156402" sldId="293"/>
        </pc:sldMkLst>
        <pc:spChg chg="mod">
          <ac:chgData name="Chen, Zhiqian" userId="f9327966-bb57-4e6d-ad2b-0d8a4363a53f" providerId="ADAL" clId="{0BFB5F97-8758-AE43-BAF2-04DD54C668E2}" dt="2021-01-10T20:15:12.593" v="785" actId="20577"/>
          <ac:spMkLst>
            <pc:docMk/>
            <pc:sldMk cId="2736156402" sldId="293"/>
            <ac:spMk id="3" creationId="{DAC40B92-4B8C-394B-9800-6BD487042F29}"/>
          </ac:spMkLst>
        </pc:spChg>
        <pc:spChg chg="mod">
          <ac:chgData name="Chen, Zhiqian" userId="f9327966-bb57-4e6d-ad2b-0d8a4363a53f" providerId="ADAL" clId="{0BFB5F97-8758-AE43-BAF2-04DD54C668E2}" dt="2021-01-10T20:14:39.867" v="778" actId="20577"/>
          <ac:spMkLst>
            <pc:docMk/>
            <pc:sldMk cId="2736156402" sldId="293"/>
            <ac:spMk id="4" creationId="{EE409125-9B95-404C-BA88-33B6398135ED}"/>
          </ac:spMkLst>
        </pc:spChg>
        <pc:picChg chg="add mod">
          <ac:chgData name="Chen, Zhiqian" userId="f9327966-bb57-4e6d-ad2b-0d8a4363a53f" providerId="ADAL" clId="{0BFB5F97-8758-AE43-BAF2-04DD54C668E2}" dt="2021-01-10T20:14:11.202" v="769" actId="14100"/>
          <ac:picMkLst>
            <pc:docMk/>
            <pc:sldMk cId="2736156402" sldId="293"/>
            <ac:picMk id="1026" creationId="{E149F76C-48B8-134B-9F4F-3EE22F8E45C5}"/>
          </ac:picMkLst>
        </pc:picChg>
        <pc:picChg chg="del">
          <ac:chgData name="Chen, Zhiqian" userId="f9327966-bb57-4e6d-ad2b-0d8a4363a53f" providerId="ADAL" clId="{0BFB5F97-8758-AE43-BAF2-04DD54C668E2}" dt="2021-01-10T20:13:48.531" v="765" actId="478"/>
          <ac:picMkLst>
            <pc:docMk/>
            <pc:sldMk cId="2736156402" sldId="293"/>
            <ac:picMk id="3076" creationId="{2783F84A-FB15-034F-A944-EB487AA22E0F}"/>
          </ac:picMkLst>
        </pc:picChg>
      </pc:sldChg>
      <pc:sldChg chg="modSp mod ord">
        <pc:chgData name="Chen, Zhiqian" userId="f9327966-bb57-4e6d-ad2b-0d8a4363a53f" providerId="ADAL" clId="{0BFB5F97-8758-AE43-BAF2-04DD54C668E2}" dt="2021-01-13T16:28:28.375" v="2140" actId="14100"/>
        <pc:sldMkLst>
          <pc:docMk/>
          <pc:sldMk cId="1433682822" sldId="294"/>
        </pc:sldMkLst>
        <pc:spChg chg="mod">
          <ac:chgData name="Chen, Zhiqian" userId="f9327966-bb57-4e6d-ad2b-0d8a4363a53f" providerId="ADAL" clId="{0BFB5F97-8758-AE43-BAF2-04DD54C668E2}" dt="2021-01-13T16:28:28.375" v="2140" actId="14100"/>
          <ac:spMkLst>
            <pc:docMk/>
            <pc:sldMk cId="1433682822" sldId="294"/>
            <ac:spMk id="3" creationId="{034A0D58-3B54-6F45-BCB9-E8C01B7B05EA}"/>
          </ac:spMkLst>
        </pc:spChg>
      </pc:sldChg>
      <pc:sldChg chg="addSp modSp mod">
        <pc:chgData name="Chen, Zhiqian" userId="f9327966-bb57-4e6d-ad2b-0d8a4363a53f" providerId="ADAL" clId="{0BFB5F97-8758-AE43-BAF2-04DD54C668E2}" dt="2021-01-13T16:21:19.988" v="2136" actId="20577"/>
        <pc:sldMkLst>
          <pc:docMk/>
          <pc:sldMk cId="2693298280" sldId="296"/>
        </pc:sldMkLst>
        <pc:spChg chg="mod">
          <ac:chgData name="Chen, Zhiqian" userId="f9327966-bb57-4e6d-ad2b-0d8a4363a53f" providerId="ADAL" clId="{0BFB5F97-8758-AE43-BAF2-04DD54C668E2}" dt="2021-01-13T16:21:19.988" v="2136" actId="20577"/>
          <ac:spMkLst>
            <pc:docMk/>
            <pc:sldMk cId="2693298280" sldId="296"/>
            <ac:spMk id="2" creationId="{61282D4B-5F31-934D-AF40-64835E82EFCA}"/>
          </ac:spMkLst>
        </pc:spChg>
        <pc:spChg chg="mod">
          <ac:chgData name="Chen, Zhiqian" userId="f9327966-bb57-4e6d-ad2b-0d8a4363a53f" providerId="ADAL" clId="{0BFB5F97-8758-AE43-BAF2-04DD54C668E2}" dt="2021-01-10T20:33:27.728" v="1010" actId="20577"/>
          <ac:spMkLst>
            <pc:docMk/>
            <pc:sldMk cId="2693298280" sldId="296"/>
            <ac:spMk id="3" creationId="{BE3E6CAA-16DB-474D-9A86-0D31AD0536DF}"/>
          </ac:spMkLst>
        </pc:spChg>
        <pc:picChg chg="add mod">
          <ac:chgData name="Chen, Zhiqian" userId="f9327966-bb57-4e6d-ad2b-0d8a4363a53f" providerId="ADAL" clId="{0BFB5F97-8758-AE43-BAF2-04DD54C668E2}" dt="2021-01-10T20:33:31.981" v="1011" actId="1076"/>
          <ac:picMkLst>
            <pc:docMk/>
            <pc:sldMk cId="2693298280" sldId="296"/>
            <ac:picMk id="5" creationId="{49451539-529F-ED46-B9C6-C6DF02ECF689}"/>
          </ac:picMkLst>
        </pc:picChg>
        <pc:picChg chg="mod">
          <ac:chgData name="Chen, Zhiqian" userId="f9327966-bb57-4e6d-ad2b-0d8a4363a53f" providerId="ADAL" clId="{0BFB5F97-8758-AE43-BAF2-04DD54C668E2}" dt="2021-01-10T20:33:31.981" v="1011" actId="1076"/>
          <ac:picMkLst>
            <pc:docMk/>
            <pc:sldMk cId="2693298280" sldId="296"/>
            <ac:picMk id="7170" creationId="{648348DD-821F-3749-B87F-A99466D9638C}"/>
          </ac:picMkLst>
        </pc:picChg>
      </pc:sldChg>
      <pc:sldChg chg="del">
        <pc:chgData name="Chen, Zhiqian" userId="f9327966-bb57-4e6d-ad2b-0d8a4363a53f" providerId="ADAL" clId="{0BFB5F97-8758-AE43-BAF2-04DD54C668E2}" dt="2021-01-10T20:37:43.869" v="1042" actId="2696"/>
        <pc:sldMkLst>
          <pc:docMk/>
          <pc:sldMk cId="1192902307" sldId="307"/>
        </pc:sldMkLst>
      </pc:sldChg>
      <pc:sldChg chg="del">
        <pc:chgData name="Chen, Zhiqian" userId="f9327966-bb57-4e6d-ad2b-0d8a4363a53f" providerId="ADAL" clId="{0BFB5F97-8758-AE43-BAF2-04DD54C668E2}" dt="2021-01-10T20:33:35.029" v="1012" actId="2696"/>
        <pc:sldMkLst>
          <pc:docMk/>
          <pc:sldMk cId="2902367962" sldId="308"/>
        </pc:sldMkLst>
      </pc:sldChg>
      <pc:sldChg chg="addSp modSp new mod modClrScheme chgLayout">
        <pc:chgData name="Chen, Zhiqian" userId="f9327966-bb57-4e6d-ad2b-0d8a4363a53f" providerId="ADAL" clId="{0BFB5F97-8758-AE43-BAF2-04DD54C668E2}" dt="2021-01-10T20:09:08.927" v="760" actId="404"/>
        <pc:sldMkLst>
          <pc:docMk/>
          <pc:sldMk cId="1796722916" sldId="309"/>
        </pc:sldMkLst>
        <pc:spChg chg="mod">
          <ac:chgData name="Chen, Zhiqian" userId="f9327966-bb57-4e6d-ad2b-0d8a4363a53f" providerId="ADAL" clId="{0BFB5F97-8758-AE43-BAF2-04DD54C668E2}" dt="2021-01-10T18:00:41.806" v="185" actId="26606"/>
          <ac:spMkLst>
            <pc:docMk/>
            <pc:sldMk cId="1796722916" sldId="309"/>
            <ac:spMk id="2" creationId="{0BB69494-9F0C-744F-8D9B-F05B52D724C0}"/>
          </ac:spMkLst>
        </pc:spChg>
        <pc:spChg chg="mod ord">
          <ac:chgData name="Chen, Zhiqian" userId="f9327966-bb57-4e6d-ad2b-0d8a4363a53f" providerId="ADAL" clId="{0BFB5F97-8758-AE43-BAF2-04DD54C668E2}" dt="2021-01-10T20:09:08.927" v="760" actId="404"/>
          <ac:spMkLst>
            <pc:docMk/>
            <pc:sldMk cId="1796722916" sldId="309"/>
            <ac:spMk id="3" creationId="{1CD467D7-0CA9-154A-A5CF-4B45D2517323}"/>
          </ac:spMkLst>
        </pc:spChg>
        <pc:picChg chg="add mod">
          <ac:chgData name="Chen, Zhiqian" userId="f9327966-bb57-4e6d-ad2b-0d8a4363a53f" providerId="ADAL" clId="{0BFB5F97-8758-AE43-BAF2-04DD54C668E2}" dt="2021-01-10T18:00:49.298" v="186" actId="1076"/>
          <ac:picMkLst>
            <pc:docMk/>
            <pc:sldMk cId="1796722916" sldId="309"/>
            <ac:picMk id="4" creationId="{B32DFF8F-8B42-934D-9750-B04CFEDCB647}"/>
          </ac:picMkLst>
        </pc:picChg>
      </pc:sldChg>
      <pc:sldChg chg="modSp new mod">
        <pc:chgData name="Chen, Zhiqian" userId="f9327966-bb57-4e6d-ad2b-0d8a4363a53f" providerId="ADAL" clId="{0BFB5F97-8758-AE43-BAF2-04DD54C668E2}" dt="2021-01-13T16:10:47.362" v="2011" actId="20577"/>
        <pc:sldMkLst>
          <pc:docMk/>
          <pc:sldMk cId="3625844901" sldId="310"/>
        </pc:sldMkLst>
        <pc:spChg chg="mod">
          <ac:chgData name="Chen, Zhiqian" userId="f9327966-bb57-4e6d-ad2b-0d8a4363a53f" providerId="ADAL" clId="{0BFB5F97-8758-AE43-BAF2-04DD54C668E2}" dt="2021-01-10T18:09:18.693" v="553" actId="20577"/>
          <ac:spMkLst>
            <pc:docMk/>
            <pc:sldMk cId="3625844901" sldId="310"/>
            <ac:spMk id="2" creationId="{38DC9D99-BFCD-124A-8DED-1EBC1DB57EEB}"/>
          </ac:spMkLst>
        </pc:spChg>
        <pc:spChg chg="mod">
          <ac:chgData name="Chen, Zhiqian" userId="f9327966-bb57-4e6d-ad2b-0d8a4363a53f" providerId="ADAL" clId="{0BFB5F97-8758-AE43-BAF2-04DD54C668E2}" dt="2021-01-13T16:10:47.362" v="2011" actId="20577"/>
          <ac:spMkLst>
            <pc:docMk/>
            <pc:sldMk cId="3625844901" sldId="310"/>
            <ac:spMk id="3" creationId="{A6BF230A-7CA8-EB4B-9075-5E340393EF97}"/>
          </ac:spMkLst>
        </pc:spChg>
      </pc:sldChg>
      <pc:sldChg chg="modSp add del mod">
        <pc:chgData name="Chen, Zhiqian" userId="f9327966-bb57-4e6d-ad2b-0d8a4363a53f" providerId="ADAL" clId="{0BFB5F97-8758-AE43-BAF2-04DD54C668E2}" dt="2021-01-12T21:54:56.206" v="1377" actId="2696"/>
        <pc:sldMkLst>
          <pc:docMk/>
          <pc:sldMk cId="3486881456" sldId="311"/>
        </pc:sldMkLst>
        <pc:spChg chg="mod">
          <ac:chgData name="Chen, Zhiqian" userId="f9327966-bb57-4e6d-ad2b-0d8a4363a53f" providerId="ADAL" clId="{0BFB5F97-8758-AE43-BAF2-04DD54C668E2}" dt="2021-01-10T18:10:50.672" v="650" actId="20577"/>
          <ac:spMkLst>
            <pc:docMk/>
            <pc:sldMk cId="3486881456" sldId="311"/>
            <ac:spMk id="2" creationId="{46798746-E702-9A4B-AB18-9D6F210B8776}"/>
          </ac:spMkLst>
        </pc:spChg>
        <pc:spChg chg="mod">
          <ac:chgData name="Chen, Zhiqian" userId="f9327966-bb57-4e6d-ad2b-0d8a4363a53f" providerId="ADAL" clId="{0BFB5F97-8758-AE43-BAF2-04DD54C668E2}" dt="2021-01-10T18:11:45.818" v="720" actId="20577"/>
          <ac:spMkLst>
            <pc:docMk/>
            <pc:sldMk cId="3486881456" sldId="311"/>
            <ac:spMk id="3" creationId="{BBBB4CDC-D3C6-184E-A5EC-656857FEA825}"/>
          </ac:spMkLst>
        </pc:spChg>
      </pc:sldChg>
      <pc:sldChg chg="addSp delSp modSp new mod">
        <pc:chgData name="Chen, Zhiqian" userId="f9327966-bb57-4e6d-ad2b-0d8a4363a53f" providerId="ADAL" clId="{0BFB5F97-8758-AE43-BAF2-04DD54C668E2}" dt="2021-01-10T20:41:34.749" v="1068" actId="1076"/>
        <pc:sldMkLst>
          <pc:docMk/>
          <pc:sldMk cId="2270504010" sldId="312"/>
        </pc:sldMkLst>
        <pc:spChg chg="mod">
          <ac:chgData name="Chen, Zhiqian" userId="f9327966-bb57-4e6d-ad2b-0d8a4363a53f" providerId="ADAL" clId="{0BFB5F97-8758-AE43-BAF2-04DD54C668E2}" dt="2021-01-10T20:39:33.238" v="1065" actId="27636"/>
          <ac:spMkLst>
            <pc:docMk/>
            <pc:sldMk cId="2270504010" sldId="312"/>
            <ac:spMk id="2" creationId="{68D8140F-2182-0A48-BBF2-9821FB645E3F}"/>
          </ac:spMkLst>
        </pc:spChg>
        <pc:spChg chg="del">
          <ac:chgData name="Chen, Zhiqian" userId="f9327966-bb57-4e6d-ad2b-0d8a4363a53f" providerId="ADAL" clId="{0BFB5F97-8758-AE43-BAF2-04DD54C668E2}" dt="2021-01-10T20:38:33.511" v="1044" actId="478"/>
          <ac:spMkLst>
            <pc:docMk/>
            <pc:sldMk cId="2270504010" sldId="312"/>
            <ac:spMk id="3" creationId="{1E6F269E-0672-D049-832C-0F78347A6311}"/>
          </ac:spMkLst>
        </pc:spChg>
        <pc:spChg chg="del">
          <ac:chgData name="Chen, Zhiqian" userId="f9327966-bb57-4e6d-ad2b-0d8a4363a53f" providerId="ADAL" clId="{0BFB5F97-8758-AE43-BAF2-04DD54C668E2}" dt="2021-01-10T20:38:33.511" v="1044" actId="478"/>
          <ac:spMkLst>
            <pc:docMk/>
            <pc:sldMk cId="2270504010" sldId="312"/>
            <ac:spMk id="4" creationId="{01F7A836-4932-504D-AC98-2B035C51FED0}"/>
          </ac:spMkLst>
        </pc:spChg>
        <pc:picChg chg="add mod">
          <ac:chgData name="Chen, Zhiqian" userId="f9327966-bb57-4e6d-ad2b-0d8a4363a53f" providerId="ADAL" clId="{0BFB5F97-8758-AE43-BAF2-04DD54C668E2}" dt="2021-01-10T20:41:34.749" v="1068" actId="1076"/>
          <ac:picMkLst>
            <pc:docMk/>
            <pc:sldMk cId="2270504010" sldId="312"/>
            <ac:picMk id="2050" creationId="{693474EB-46E4-4648-8C8F-A4D6A72E5325}"/>
          </ac:picMkLst>
        </pc:picChg>
      </pc:sldChg>
      <pc:sldChg chg="addSp delSp modSp new mod modClrScheme chgLayout">
        <pc:chgData name="Chen, Zhiqian" userId="f9327966-bb57-4e6d-ad2b-0d8a4363a53f" providerId="ADAL" clId="{0BFB5F97-8758-AE43-BAF2-04DD54C668E2}" dt="2021-01-10T22:25:20.967" v="1250" actId="1076"/>
        <pc:sldMkLst>
          <pc:docMk/>
          <pc:sldMk cId="1675421654" sldId="313"/>
        </pc:sldMkLst>
        <pc:spChg chg="del">
          <ac:chgData name="Chen, Zhiqian" userId="f9327966-bb57-4e6d-ad2b-0d8a4363a53f" providerId="ADAL" clId="{0BFB5F97-8758-AE43-BAF2-04DD54C668E2}" dt="2021-01-10T22:16:13.761" v="1084" actId="26606"/>
          <ac:spMkLst>
            <pc:docMk/>
            <pc:sldMk cId="1675421654" sldId="313"/>
            <ac:spMk id="2" creationId="{C3F3D549-198D-4F4D-A433-C2E3A90B6FDC}"/>
          </ac:spMkLst>
        </pc:spChg>
        <pc:spChg chg="add mod">
          <ac:chgData name="Chen, Zhiqian" userId="f9327966-bb57-4e6d-ad2b-0d8a4363a53f" providerId="ADAL" clId="{0BFB5F97-8758-AE43-BAF2-04DD54C668E2}" dt="2021-01-10T22:18:18.518" v="1204" actId="20577"/>
          <ac:spMkLst>
            <pc:docMk/>
            <pc:sldMk cId="1675421654" sldId="313"/>
            <ac:spMk id="71" creationId="{A003AC5D-5A8C-4429-907D-2D9D2FB3D80D}"/>
          </ac:spMkLst>
        </pc:spChg>
        <pc:spChg chg="add del mod">
          <ac:chgData name="Chen, Zhiqian" userId="f9327966-bb57-4e6d-ad2b-0d8a4363a53f" providerId="ADAL" clId="{0BFB5F97-8758-AE43-BAF2-04DD54C668E2}" dt="2021-01-10T22:18:53.518" v="1235"/>
          <ac:spMkLst>
            <pc:docMk/>
            <pc:sldMk cId="1675421654" sldId="313"/>
            <ac:spMk id="73" creationId="{AD8DFF65-7692-48B6-8323-83B56457DAEE}"/>
          </ac:spMkLst>
        </pc:spChg>
        <pc:picChg chg="add mod">
          <ac:chgData name="Chen, Zhiqian" userId="f9327966-bb57-4e6d-ad2b-0d8a4363a53f" providerId="ADAL" clId="{0BFB5F97-8758-AE43-BAF2-04DD54C668E2}" dt="2021-01-10T22:24:58.533" v="1247" actId="1076"/>
          <ac:picMkLst>
            <pc:docMk/>
            <pc:sldMk cId="1675421654" sldId="313"/>
            <ac:picMk id="3" creationId="{A5A04159-8C80-CA41-B8C1-5901C7264B7A}"/>
          </ac:picMkLst>
        </pc:picChg>
        <pc:picChg chg="add mod">
          <ac:chgData name="Chen, Zhiqian" userId="f9327966-bb57-4e6d-ad2b-0d8a4363a53f" providerId="ADAL" clId="{0BFB5F97-8758-AE43-BAF2-04DD54C668E2}" dt="2021-01-10T22:25:20.967" v="1250" actId="1076"/>
          <ac:picMkLst>
            <pc:docMk/>
            <pc:sldMk cId="1675421654" sldId="313"/>
            <ac:picMk id="1026" creationId="{F35D6CC7-6711-CD41-92D9-E01EFC7D216F}"/>
          </ac:picMkLst>
        </pc:picChg>
        <pc:picChg chg="add del mod">
          <ac:chgData name="Chen, Zhiqian" userId="f9327966-bb57-4e6d-ad2b-0d8a4363a53f" providerId="ADAL" clId="{0BFB5F97-8758-AE43-BAF2-04DD54C668E2}" dt="2021-01-10T22:16:22.032" v="1086"/>
          <ac:picMkLst>
            <pc:docMk/>
            <pc:sldMk cId="1675421654" sldId="313"/>
            <ac:picMk id="1028" creationId="{12A8AF5F-46DF-A54F-B2F1-9890B9CFCC85}"/>
          </ac:picMkLst>
        </pc:picChg>
      </pc:sldChg>
      <pc:sldChg chg="modSp new mod">
        <pc:chgData name="Chen, Zhiqian" userId="f9327966-bb57-4e6d-ad2b-0d8a4363a53f" providerId="ADAL" clId="{0BFB5F97-8758-AE43-BAF2-04DD54C668E2}" dt="2021-01-13T19:14:50.100" v="2275" actId="20577"/>
        <pc:sldMkLst>
          <pc:docMk/>
          <pc:sldMk cId="1417119408" sldId="314"/>
        </pc:sldMkLst>
        <pc:spChg chg="mod">
          <ac:chgData name="Chen, Zhiqian" userId="f9327966-bb57-4e6d-ad2b-0d8a4363a53f" providerId="ADAL" clId="{0BFB5F97-8758-AE43-BAF2-04DD54C668E2}" dt="2021-01-12T21:46:24.895" v="1295"/>
          <ac:spMkLst>
            <pc:docMk/>
            <pc:sldMk cId="1417119408" sldId="314"/>
            <ac:spMk id="2" creationId="{44C31673-5341-C34A-9B89-695FB154EB6B}"/>
          </ac:spMkLst>
        </pc:spChg>
        <pc:spChg chg="mod">
          <ac:chgData name="Chen, Zhiqian" userId="f9327966-bb57-4e6d-ad2b-0d8a4363a53f" providerId="ADAL" clId="{0BFB5F97-8758-AE43-BAF2-04DD54C668E2}" dt="2021-01-13T19:14:50.100" v="2275" actId="20577"/>
          <ac:spMkLst>
            <pc:docMk/>
            <pc:sldMk cId="1417119408" sldId="314"/>
            <ac:spMk id="3" creationId="{1364AF97-893D-D443-AD64-E5180D3D6AB9}"/>
          </ac:spMkLst>
        </pc:spChg>
      </pc:sldChg>
      <pc:sldChg chg="new del">
        <pc:chgData name="Chen, Zhiqian" userId="f9327966-bb57-4e6d-ad2b-0d8a4363a53f" providerId="ADAL" clId="{0BFB5F97-8758-AE43-BAF2-04DD54C668E2}" dt="2021-01-13T15:52:30.640" v="1754" actId="2696"/>
        <pc:sldMkLst>
          <pc:docMk/>
          <pc:sldMk cId="4130857503" sldId="315"/>
        </pc:sldMkLst>
      </pc:sldChg>
      <pc:sldChg chg="modSp new del mod">
        <pc:chgData name="Chen, Zhiqian" userId="f9327966-bb57-4e6d-ad2b-0d8a4363a53f" providerId="ADAL" clId="{0BFB5F97-8758-AE43-BAF2-04DD54C668E2}" dt="2021-01-13T15:52:43.239" v="1761" actId="2696"/>
        <pc:sldMkLst>
          <pc:docMk/>
          <pc:sldMk cId="2715664822" sldId="316"/>
        </pc:sldMkLst>
        <pc:spChg chg="mod">
          <ac:chgData name="Chen, Zhiqian" userId="f9327966-bb57-4e6d-ad2b-0d8a4363a53f" providerId="ADAL" clId="{0BFB5F97-8758-AE43-BAF2-04DD54C668E2}" dt="2021-01-13T15:52:32.923" v="1759" actId="20577"/>
          <ac:spMkLst>
            <pc:docMk/>
            <pc:sldMk cId="2715664822" sldId="316"/>
            <ac:spMk id="2" creationId="{AC4C591A-050D-DC48-91CE-E8A6CA719103}"/>
          </ac:spMkLst>
        </pc:spChg>
      </pc:sldChg>
      <pc:sldChg chg="addSp delSp modSp new mod">
        <pc:chgData name="Chen, Zhiqian" userId="f9327966-bb57-4e6d-ad2b-0d8a4363a53f" providerId="ADAL" clId="{0BFB5F97-8758-AE43-BAF2-04DD54C668E2}" dt="2021-01-13T16:33:50.728" v="2257" actId="255"/>
        <pc:sldMkLst>
          <pc:docMk/>
          <pc:sldMk cId="3618235672" sldId="317"/>
        </pc:sldMkLst>
        <pc:spChg chg="mod">
          <ac:chgData name="Chen, Zhiqian" userId="f9327966-bb57-4e6d-ad2b-0d8a4363a53f" providerId="ADAL" clId="{0BFB5F97-8758-AE43-BAF2-04DD54C668E2}" dt="2021-01-13T15:52:45.300" v="1765" actId="20577"/>
          <ac:spMkLst>
            <pc:docMk/>
            <pc:sldMk cId="3618235672" sldId="317"/>
            <ac:spMk id="2" creationId="{05B8A3AC-0702-8E45-B11C-30603A11F5EE}"/>
          </ac:spMkLst>
        </pc:spChg>
        <pc:spChg chg="mod">
          <ac:chgData name="Chen, Zhiqian" userId="f9327966-bb57-4e6d-ad2b-0d8a4363a53f" providerId="ADAL" clId="{0BFB5F97-8758-AE43-BAF2-04DD54C668E2}" dt="2021-01-13T16:33:50.728" v="2257" actId="255"/>
          <ac:spMkLst>
            <pc:docMk/>
            <pc:sldMk cId="3618235672" sldId="317"/>
            <ac:spMk id="3" creationId="{B841DFB3-1004-304A-B950-0DEC92F54015}"/>
          </ac:spMkLst>
        </pc:spChg>
        <pc:spChg chg="add del mod">
          <ac:chgData name="Chen, Zhiqian" userId="f9327966-bb57-4e6d-ad2b-0d8a4363a53f" providerId="ADAL" clId="{0BFB5F97-8758-AE43-BAF2-04DD54C668E2}" dt="2021-01-13T15:56:34.521" v="1774"/>
          <ac:spMkLst>
            <pc:docMk/>
            <pc:sldMk cId="3618235672" sldId="317"/>
            <ac:spMk id="4" creationId="{4F1AA7C5-C161-C249-8858-30CCD22CCBFD}"/>
          </ac:spMkLst>
        </pc:spChg>
        <pc:spChg chg="add del mod">
          <ac:chgData name="Chen, Zhiqian" userId="f9327966-bb57-4e6d-ad2b-0d8a4363a53f" providerId="ADAL" clId="{0BFB5F97-8758-AE43-BAF2-04DD54C668E2}" dt="2021-01-13T15:56:42.793" v="1776"/>
          <ac:spMkLst>
            <pc:docMk/>
            <pc:sldMk cId="3618235672" sldId="317"/>
            <ac:spMk id="5" creationId="{35F65888-0809-3049-81BF-C6C8E61A8DDE}"/>
          </ac:spMkLst>
        </pc:spChg>
      </pc:sldChg>
      <pc:sldChg chg="modSp new mod">
        <pc:chgData name="Chen, Zhiqian" userId="f9327966-bb57-4e6d-ad2b-0d8a4363a53f" providerId="ADAL" clId="{0BFB5F97-8758-AE43-BAF2-04DD54C668E2}" dt="2021-01-13T16:15:17.117" v="2101" actId="20577"/>
        <pc:sldMkLst>
          <pc:docMk/>
          <pc:sldMk cId="1944910979" sldId="318"/>
        </pc:sldMkLst>
        <pc:spChg chg="mod">
          <ac:chgData name="Chen, Zhiqian" userId="f9327966-bb57-4e6d-ad2b-0d8a4363a53f" providerId="ADAL" clId="{0BFB5F97-8758-AE43-BAF2-04DD54C668E2}" dt="2021-01-13T16:14:27.885" v="2094" actId="20577"/>
          <ac:spMkLst>
            <pc:docMk/>
            <pc:sldMk cId="1944910979" sldId="318"/>
            <ac:spMk id="2" creationId="{BE11FCAD-B1BF-0042-A286-B6DE15A35E8F}"/>
          </ac:spMkLst>
        </pc:spChg>
        <pc:spChg chg="mod">
          <ac:chgData name="Chen, Zhiqian" userId="f9327966-bb57-4e6d-ad2b-0d8a4363a53f" providerId="ADAL" clId="{0BFB5F97-8758-AE43-BAF2-04DD54C668E2}" dt="2021-01-13T16:15:17.117" v="2101" actId="20577"/>
          <ac:spMkLst>
            <pc:docMk/>
            <pc:sldMk cId="1944910979" sldId="318"/>
            <ac:spMk id="3" creationId="{19DF7D39-9AA3-8944-AD80-1CF03C407BA9}"/>
          </ac:spMkLst>
        </pc:spChg>
      </pc:sldChg>
      <pc:sldChg chg="addSp delSp modSp new mod ord">
        <pc:chgData name="Chen, Zhiqian" userId="f9327966-bb57-4e6d-ad2b-0d8a4363a53f" providerId="ADAL" clId="{0BFB5F97-8758-AE43-BAF2-04DD54C668E2}" dt="2021-01-13T16:30:59.204" v="2195" actId="14100"/>
        <pc:sldMkLst>
          <pc:docMk/>
          <pc:sldMk cId="689316851" sldId="319"/>
        </pc:sldMkLst>
        <pc:spChg chg="mod">
          <ac:chgData name="Chen, Zhiqian" userId="f9327966-bb57-4e6d-ad2b-0d8a4363a53f" providerId="ADAL" clId="{0BFB5F97-8758-AE43-BAF2-04DD54C668E2}" dt="2021-01-13T16:30:53.411" v="2193"/>
          <ac:spMkLst>
            <pc:docMk/>
            <pc:sldMk cId="689316851" sldId="319"/>
            <ac:spMk id="2" creationId="{FD3C3587-D629-B446-946A-D1ECF549C55F}"/>
          </ac:spMkLst>
        </pc:spChg>
        <pc:spChg chg="mod">
          <ac:chgData name="Chen, Zhiqian" userId="f9327966-bb57-4e6d-ad2b-0d8a4363a53f" providerId="ADAL" clId="{0BFB5F97-8758-AE43-BAF2-04DD54C668E2}" dt="2021-01-13T16:30:46.348" v="2192" actId="20577"/>
          <ac:spMkLst>
            <pc:docMk/>
            <pc:sldMk cId="689316851" sldId="319"/>
            <ac:spMk id="3" creationId="{94F6F4C9-D0D7-5948-8D50-07D4EB24B50A}"/>
          </ac:spMkLst>
        </pc:spChg>
        <pc:spChg chg="add del mod">
          <ac:chgData name="Chen, Zhiqian" userId="f9327966-bb57-4e6d-ad2b-0d8a4363a53f" providerId="ADAL" clId="{0BFB5F97-8758-AE43-BAF2-04DD54C668E2}" dt="2021-01-13T16:28:43.033" v="2173"/>
          <ac:spMkLst>
            <pc:docMk/>
            <pc:sldMk cId="689316851" sldId="319"/>
            <ac:spMk id="4" creationId="{F0CA25BE-2A05-644B-9F5A-9515CE9AA043}"/>
          </ac:spMkLst>
        </pc:spChg>
        <pc:picChg chg="add mod">
          <ac:chgData name="Chen, Zhiqian" userId="f9327966-bb57-4e6d-ad2b-0d8a4363a53f" providerId="ADAL" clId="{0BFB5F97-8758-AE43-BAF2-04DD54C668E2}" dt="2021-01-13T16:30:59.204" v="2195" actId="14100"/>
          <ac:picMkLst>
            <pc:docMk/>
            <pc:sldMk cId="689316851" sldId="319"/>
            <ac:picMk id="2050" creationId="{DA67054D-C80B-0C48-B4D8-D59D73BDCF7E}"/>
          </ac:picMkLst>
        </pc:picChg>
        <pc:picChg chg="add mod">
          <ac:chgData name="Chen, Zhiqian" userId="f9327966-bb57-4e6d-ad2b-0d8a4363a53f" providerId="ADAL" clId="{0BFB5F97-8758-AE43-BAF2-04DD54C668E2}" dt="2021-01-13T16:30:38.907" v="2181" actId="1076"/>
          <ac:picMkLst>
            <pc:docMk/>
            <pc:sldMk cId="689316851" sldId="319"/>
            <ac:picMk id="2052" creationId="{04DDA57C-D336-5940-BBE8-932F3F2475B5}"/>
          </ac:picMkLst>
        </pc:picChg>
      </pc:sldChg>
      <pc:sldMasterChg chg="delSp modSp mod setBg modSldLayout">
        <pc:chgData name="Chen, Zhiqian" userId="f9327966-bb57-4e6d-ad2b-0d8a4363a53f" providerId="ADAL" clId="{0BFB5F97-8758-AE43-BAF2-04DD54C668E2}" dt="2021-01-12T21:45:20.187" v="1282" actId="2711"/>
        <pc:sldMasterMkLst>
          <pc:docMk/>
          <pc:sldMasterMk cId="3071752193" sldId="2147483675"/>
        </pc:sldMasterMkLst>
        <pc:spChg chg="mod">
          <ac:chgData name="Chen, Zhiqian" userId="f9327966-bb57-4e6d-ad2b-0d8a4363a53f" providerId="ADAL" clId="{0BFB5F97-8758-AE43-BAF2-04DD54C668E2}" dt="2021-01-12T21:45:20.187" v="1282" actId="2711"/>
          <ac:spMkLst>
            <pc:docMk/>
            <pc:sldMasterMk cId="3071752193" sldId="2147483675"/>
            <ac:spMk id="3" creationId="{00000000-0000-0000-0000-000000000000}"/>
          </ac:spMkLst>
        </pc:spChg>
        <pc:spChg chg="mod">
          <ac:chgData name="Chen, Zhiqian" userId="f9327966-bb57-4e6d-ad2b-0d8a4363a53f" providerId="ADAL" clId="{0BFB5F97-8758-AE43-BAF2-04DD54C668E2}" dt="2021-01-12T21:43:14.674" v="1261" actId="20577"/>
          <ac:spMkLst>
            <pc:docMk/>
            <pc:sldMasterMk cId="3071752193" sldId="2147483675"/>
            <ac:spMk id="10" creationId="{00000000-0000-0000-0000-000000000000}"/>
          </ac:spMkLst>
        </pc:spChg>
        <pc:picChg chg="del">
          <ac:chgData name="Chen, Zhiqian" userId="f9327966-bb57-4e6d-ad2b-0d8a4363a53f" providerId="ADAL" clId="{0BFB5F97-8758-AE43-BAF2-04DD54C668E2}" dt="2021-01-10T20:23:44.322" v="791" actId="478"/>
          <ac:picMkLst>
            <pc:docMk/>
            <pc:sldMasterMk cId="3071752193" sldId="2147483675"/>
            <ac:picMk id="7" creationId="{00000000-0000-0000-0000-000000000000}"/>
          </ac:picMkLst>
        </pc:pic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7116368" sldId="2147483673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4222421674" sldId="2147483676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2313228429" sldId="2147483677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4114273105" sldId="2147483678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2226254016" sldId="2147483679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313644654" sldId="2147483680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3496110969" sldId="2147483681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7116368" sldId="2147483682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353858224" sldId="2147483684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4104340239" sldId="2147483685"/>
          </pc:sldLayoutMkLst>
        </pc:sldLayoutChg>
        <pc:sldLayoutChg chg="delSp mod setBg">
          <pc:chgData name="Chen, Zhiqian" userId="f9327966-bb57-4e6d-ad2b-0d8a4363a53f" providerId="ADAL" clId="{0BFB5F97-8758-AE43-BAF2-04DD54C668E2}" dt="2021-01-10T20:25:36.775" v="871" actId="478"/>
          <pc:sldLayoutMkLst>
            <pc:docMk/>
            <pc:sldMasterMk cId="3071752193" sldId="2147483675"/>
            <pc:sldLayoutMk cId="3385321997" sldId="2147483686"/>
          </pc:sldLayoutMkLst>
          <pc:picChg chg="del">
            <ac:chgData name="Chen, Zhiqian" userId="f9327966-bb57-4e6d-ad2b-0d8a4363a53f" providerId="ADAL" clId="{0BFB5F97-8758-AE43-BAF2-04DD54C668E2}" dt="2021-01-10T20:25:36.775" v="871" actId="478"/>
            <ac:picMkLst>
              <pc:docMk/>
              <pc:sldMasterMk cId="3071752193" sldId="2147483675"/>
              <pc:sldLayoutMk cId="3385321997" sldId="2147483686"/>
              <ac:picMk id="6" creationId="{00000000-0000-0000-0000-000000000000}"/>
            </ac:picMkLst>
          </pc:picChg>
        </pc:sldLayoutChg>
        <pc:sldLayoutChg chg="addSp delSp modSp mod setBg">
          <pc:chgData name="Chen, Zhiqian" userId="f9327966-bb57-4e6d-ad2b-0d8a4363a53f" providerId="ADAL" clId="{0BFB5F97-8758-AE43-BAF2-04DD54C668E2}" dt="2021-01-10T20:23:42.458" v="790"/>
          <pc:sldLayoutMkLst>
            <pc:docMk/>
            <pc:sldMasterMk cId="3071752193" sldId="2147483675"/>
            <pc:sldLayoutMk cId="401593272" sldId="2147483688"/>
          </pc:sldLayoutMkLst>
          <pc:spChg chg="add del mod">
            <ac:chgData name="Chen, Zhiqian" userId="f9327966-bb57-4e6d-ad2b-0d8a4363a53f" providerId="ADAL" clId="{0BFB5F97-8758-AE43-BAF2-04DD54C668E2}" dt="2021-01-10T20:23:42.458" v="790"/>
            <ac:spMkLst>
              <pc:docMk/>
              <pc:sldMasterMk cId="3071752193" sldId="2147483675"/>
              <pc:sldLayoutMk cId="401593272" sldId="2147483688"/>
              <ac:spMk id="4" creationId="{64F2BFC5-DB6C-FC49-BEEC-819C57C554D9}"/>
            </ac:spMkLst>
          </pc:spChg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1768688488" sldId="2147483689"/>
          </pc:sldLayoutMkLst>
        </pc:sldLayoutChg>
      </pc:sldMasterChg>
      <pc:sldMasterChg chg="delSp modSp mod setBg modSldLayout">
        <pc:chgData name="Chen, Zhiqian" userId="f9327966-bb57-4e6d-ad2b-0d8a4363a53f" providerId="ADAL" clId="{0BFB5F97-8758-AE43-BAF2-04DD54C668E2}" dt="2021-01-10T20:46:32.850" v="1081"/>
        <pc:sldMasterMkLst>
          <pc:docMk/>
          <pc:sldMasterMk cId="2063477826" sldId="2147483690"/>
        </pc:sldMasterMkLst>
        <pc:spChg chg="mod">
          <ac:chgData name="Chen, Zhiqian" userId="f9327966-bb57-4e6d-ad2b-0d8a4363a53f" providerId="ADAL" clId="{0BFB5F97-8758-AE43-BAF2-04DD54C668E2}" dt="2021-01-10T20:25:15.205" v="869"/>
          <ac:spMkLst>
            <pc:docMk/>
            <pc:sldMasterMk cId="2063477826" sldId="2147483690"/>
            <ac:spMk id="9" creationId="{00000000-0000-0000-0000-000000000000}"/>
          </ac:spMkLst>
        </pc:spChg>
        <pc:picChg chg="del">
          <ac:chgData name="Chen, Zhiqian" userId="f9327966-bb57-4e6d-ad2b-0d8a4363a53f" providerId="ADAL" clId="{0BFB5F97-8758-AE43-BAF2-04DD54C668E2}" dt="2021-01-10T20:25:33.525" v="870" actId="478"/>
          <ac:picMkLst>
            <pc:docMk/>
            <pc:sldMasterMk cId="2063477826" sldId="2147483690"/>
            <ac:picMk id="7" creationId="{00000000-0000-0000-0000-000000000000}"/>
          </ac:picMkLst>
        </pc:pic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1937357255" sldId="2147483691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2269855733" sldId="2147483692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1731529078" sldId="2147483693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1980409672" sldId="2147483694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3654633576" sldId="2147483695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123421564" sldId="2147483696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200233255" sldId="2147483697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3564122463" sldId="2147483698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273571151" sldId="2147483699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3165093899" sldId="2147483700"/>
          </pc:sldLayoutMkLst>
        </pc:sldLayoutChg>
        <pc:sldLayoutChg chg="addSp delSp modSp mod setBg">
          <pc:chgData name="Chen, Zhiqian" userId="f9327966-bb57-4e6d-ad2b-0d8a4363a53f" providerId="ADAL" clId="{0BFB5F97-8758-AE43-BAF2-04DD54C668E2}" dt="2021-01-10T20:46:32.850" v="1081"/>
          <pc:sldLayoutMkLst>
            <pc:docMk/>
            <pc:sldMasterMk cId="2063477826" sldId="2147483690"/>
            <pc:sldLayoutMk cId="2390065666" sldId="2147483701"/>
          </pc:sldLayoutMkLst>
          <pc:spChg chg="add del mod">
            <ac:chgData name="Chen, Zhiqian" userId="f9327966-bb57-4e6d-ad2b-0d8a4363a53f" providerId="ADAL" clId="{0BFB5F97-8758-AE43-BAF2-04DD54C668E2}" dt="2021-01-10T20:46:27.454" v="1072"/>
            <ac:spMkLst>
              <pc:docMk/>
              <pc:sldMasterMk cId="2063477826" sldId="2147483690"/>
              <pc:sldLayoutMk cId="2390065666" sldId="2147483701"/>
              <ac:spMk id="4" creationId="{6B79226B-362F-0846-8BFB-A8175B4C7874}"/>
            </ac:spMkLst>
          </pc:spChg>
          <pc:spChg chg="add del mod">
            <ac:chgData name="Chen, Zhiqian" userId="f9327966-bb57-4e6d-ad2b-0d8a4363a53f" providerId="ADAL" clId="{0BFB5F97-8758-AE43-BAF2-04DD54C668E2}" dt="2021-01-10T20:46:28.522" v="1074"/>
            <ac:spMkLst>
              <pc:docMk/>
              <pc:sldMasterMk cId="2063477826" sldId="2147483690"/>
              <pc:sldLayoutMk cId="2390065666" sldId="2147483701"/>
              <ac:spMk id="5" creationId="{30EF0EF0-7ED4-8147-A747-7AA9F7415EBA}"/>
            </ac:spMkLst>
          </pc:spChg>
          <pc:spChg chg="add del mod">
            <ac:chgData name="Chen, Zhiqian" userId="f9327966-bb57-4e6d-ad2b-0d8a4363a53f" providerId="ADAL" clId="{0BFB5F97-8758-AE43-BAF2-04DD54C668E2}" dt="2021-01-10T20:46:31.887" v="1079"/>
            <ac:spMkLst>
              <pc:docMk/>
              <pc:sldMasterMk cId="2063477826" sldId="2147483690"/>
              <pc:sldLayoutMk cId="2390065666" sldId="2147483701"/>
              <ac:spMk id="6" creationId="{39F7F15D-A460-9846-BEF1-7A93B43F8014}"/>
            </ac:spMkLst>
          </pc:spChg>
          <pc:spChg chg="add del mod">
            <ac:chgData name="Chen, Zhiqian" userId="f9327966-bb57-4e6d-ad2b-0d8a4363a53f" providerId="ADAL" clId="{0BFB5F97-8758-AE43-BAF2-04DD54C668E2}" dt="2021-01-10T20:46:32.850" v="1081"/>
            <ac:spMkLst>
              <pc:docMk/>
              <pc:sldMasterMk cId="2063477826" sldId="2147483690"/>
              <pc:sldLayoutMk cId="2390065666" sldId="2147483701"/>
              <ac:spMk id="7" creationId="{BFF017AC-11B7-4449-B681-DA5079AA4AEE}"/>
            </ac:spMkLst>
          </pc:spChg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4048075101" sldId="2147483702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2566469764" sldId="2147483703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438322350" sldId="2147483704"/>
          </pc:sldLayoutMkLst>
        </pc:sldLayoutChg>
      </pc:sldMasterChg>
      <pc:sldMasterChg chg="new mod addSldLayout">
        <pc:chgData name="Chen, Zhiqian" userId="f9327966-bb57-4e6d-ad2b-0d8a4363a53f" providerId="ADAL" clId="{0BFB5F97-8758-AE43-BAF2-04DD54C668E2}" dt="2021-01-10T20:46:31.631" v="1077" actId="6938"/>
        <pc:sldMasterMkLst>
          <pc:docMk/>
          <pc:sldMasterMk cId="972071625" sldId="2147483705"/>
        </pc:sldMasterMkLst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745318565" sldId="2147483706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2317161629" sldId="2147483707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2958121903" sldId="2147483708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1257340076" sldId="2147483709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4019365946" sldId="2147483710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3692748900" sldId="2147483711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1939192721" sldId="2147483712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245262439" sldId="2147483713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282548170" sldId="2147483714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3714531331" sldId="2147483715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2254889633" sldId="2147483716"/>
          </pc:sldLayoutMkLst>
        </pc:sldLayoutChg>
      </pc:sldMasterChg>
    </pc:docChg>
  </pc:docChgLst>
  <pc:docChgLst>
    <pc:chgData name="Chen, Zhiqian" userId="f9327966-bb57-4e6d-ad2b-0d8a4363a53f" providerId="ADAL" clId="{29644632-B760-5041-8E45-0AAAFCF4B9C8}"/>
    <pc:docChg chg="undo custSel addSld delSld modSld sldOrd modMainMaster">
      <pc:chgData name="Chen, Zhiqian" userId="f9327966-bb57-4e6d-ad2b-0d8a4363a53f" providerId="ADAL" clId="{29644632-B760-5041-8E45-0AAAFCF4B9C8}" dt="2021-08-18T22:51:01.303" v="3729" actId="20577"/>
      <pc:docMkLst>
        <pc:docMk/>
      </pc:docMkLst>
      <pc:sldChg chg="addSp delSp modSp mod">
        <pc:chgData name="Chen, Zhiqian" userId="f9327966-bb57-4e6d-ad2b-0d8a4363a53f" providerId="ADAL" clId="{29644632-B760-5041-8E45-0AAAFCF4B9C8}" dt="2021-08-14T16:37:57.367" v="57"/>
        <pc:sldMkLst>
          <pc:docMk/>
          <pc:sldMk cId="1760493980" sldId="257"/>
        </pc:sldMkLst>
        <pc:spChg chg="mod">
          <ac:chgData name="Chen, Zhiqian" userId="f9327966-bb57-4e6d-ad2b-0d8a4363a53f" providerId="ADAL" clId="{29644632-B760-5041-8E45-0AAAFCF4B9C8}" dt="2021-08-14T16:34:51.305" v="39" actId="20577"/>
          <ac:spMkLst>
            <pc:docMk/>
            <pc:sldMk cId="1760493980" sldId="257"/>
            <ac:spMk id="2" creationId="{62DF90D2-01BC-2243-963C-B9ACEA92D64C}"/>
          </ac:spMkLst>
        </pc:spChg>
        <pc:spChg chg="add del mod">
          <ac:chgData name="Chen, Zhiqian" userId="f9327966-bb57-4e6d-ad2b-0d8a4363a53f" providerId="ADAL" clId="{29644632-B760-5041-8E45-0AAAFCF4B9C8}" dt="2021-08-14T16:36:11.889" v="43"/>
          <ac:spMkLst>
            <pc:docMk/>
            <pc:sldMk cId="1760493980" sldId="257"/>
            <ac:spMk id="4" creationId="{3BEC973F-2E4A-9F45-A93E-05F7AC5292CF}"/>
          </ac:spMkLst>
        </pc:spChg>
        <pc:spChg chg="add del mod">
          <ac:chgData name="Chen, Zhiqian" userId="f9327966-bb57-4e6d-ad2b-0d8a4363a53f" providerId="ADAL" clId="{29644632-B760-5041-8E45-0AAAFCF4B9C8}" dt="2021-08-14T16:36:13.388" v="45"/>
          <ac:spMkLst>
            <pc:docMk/>
            <pc:sldMk cId="1760493980" sldId="257"/>
            <ac:spMk id="5" creationId="{852E9D10-8856-714F-9462-EF891B94DB15}"/>
          </ac:spMkLst>
        </pc:spChg>
        <pc:spChg chg="add del mod">
          <ac:chgData name="Chen, Zhiqian" userId="f9327966-bb57-4e6d-ad2b-0d8a4363a53f" providerId="ADAL" clId="{29644632-B760-5041-8E45-0AAAFCF4B9C8}" dt="2021-08-14T16:36:46.641" v="48"/>
          <ac:spMkLst>
            <pc:docMk/>
            <pc:sldMk cId="1760493980" sldId="257"/>
            <ac:spMk id="6" creationId="{AED04A4E-D31F-7F4F-A65E-DABF6BB36755}"/>
          </ac:spMkLst>
        </pc:spChg>
        <pc:spChg chg="add del mod">
          <ac:chgData name="Chen, Zhiqian" userId="f9327966-bb57-4e6d-ad2b-0d8a4363a53f" providerId="ADAL" clId="{29644632-B760-5041-8E45-0AAAFCF4B9C8}" dt="2021-08-14T16:37:57.367" v="57"/>
          <ac:spMkLst>
            <pc:docMk/>
            <pc:sldMk cId="1760493980" sldId="257"/>
            <ac:spMk id="10" creationId="{C3F96D94-8CFD-7946-BF6A-DDA39F3391A6}"/>
          </ac:spMkLst>
        </pc:spChg>
        <pc:inkChg chg="add del">
          <ac:chgData name="Chen, Zhiqian" userId="f9327966-bb57-4e6d-ad2b-0d8a4363a53f" providerId="ADAL" clId="{29644632-B760-5041-8E45-0AAAFCF4B9C8}" dt="2021-08-14T16:37:11.856" v="54" actId="9405"/>
          <ac:inkMkLst>
            <pc:docMk/>
            <pc:sldMk cId="1760493980" sldId="257"/>
            <ac:inkMk id="7" creationId="{77289E8F-BA29-1747-AF3A-AA1EE27B051B}"/>
          </ac:inkMkLst>
        </pc:inkChg>
        <pc:inkChg chg="add del">
          <ac:chgData name="Chen, Zhiqian" userId="f9327966-bb57-4e6d-ad2b-0d8a4363a53f" providerId="ADAL" clId="{29644632-B760-5041-8E45-0AAAFCF4B9C8}" dt="2021-08-14T16:37:11.390" v="53" actId="9405"/>
          <ac:inkMkLst>
            <pc:docMk/>
            <pc:sldMk cId="1760493980" sldId="257"/>
            <ac:inkMk id="8" creationId="{5CA46E74-719F-6148-A526-283EE10B3B9C}"/>
          </ac:inkMkLst>
        </pc:inkChg>
        <pc:inkChg chg="add del">
          <ac:chgData name="Chen, Zhiqian" userId="f9327966-bb57-4e6d-ad2b-0d8a4363a53f" providerId="ADAL" clId="{29644632-B760-5041-8E45-0AAAFCF4B9C8}" dt="2021-08-14T16:37:10.708" v="52" actId="9405"/>
          <ac:inkMkLst>
            <pc:docMk/>
            <pc:sldMk cId="1760493980" sldId="257"/>
            <ac:inkMk id="9" creationId="{8FB805B6-E810-1846-BDF2-1C131B95FCD1}"/>
          </ac:inkMkLst>
        </pc:inkChg>
      </pc:sldChg>
      <pc:sldChg chg="modSp mod">
        <pc:chgData name="Chen, Zhiqian" userId="f9327966-bb57-4e6d-ad2b-0d8a4363a53f" providerId="ADAL" clId="{29644632-B760-5041-8E45-0AAAFCF4B9C8}" dt="2021-08-14T16:39:41.989" v="109" actId="20577"/>
        <pc:sldMkLst>
          <pc:docMk/>
          <pc:sldMk cId="108574832" sldId="258"/>
        </pc:sldMkLst>
        <pc:spChg chg="mod">
          <ac:chgData name="Chen, Zhiqian" userId="f9327966-bb57-4e6d-ad2b-0d8a4363a53f" providerId="ADAL" clId="{29644632-B760-5041-8E45-0AAAFCF4B9C8}" dt="2021-08-14T16:39:41.989" v="109" actId="20577"/>
          <ac:spMkLst>
            <pc:docMk/>
            <pc:sldMk cId="108574832" sldId="258"/>
            <ac:spMk id="3" creationId="{00D4358C-6C29-AC4E-BCD4-90542C2A003C}"/>
          </ac:spMkLst>
        </pc:spChg>
      </pc:sldChg>
      <pc:sldChg chg="modSp mod">
        <pc:chgData name="Chen, Zhiqian" userId="f9327966-bb57-4e6d-ad2b-0d8a4363a53f" providerId="ADAL" clId="{29644632-B760-5041-8E45-0AAAFCF4B9C8}" dt="2021-08-14T16:42:13.341" v="169" actId="113"/>
        <pc:sldMkLst>
          <pc:docMk/>
          <pc:sldMk cId="2929900146" sldId="259"/>
        </pc:sldMkLst>
        <pc:spChg chg="mod">
          <ac:chgData name="Chen, Zhiqian" userId="f9327966-bb57-4e6d-ad2b-0d8a4363a53f" providerId="ADAL" clId="{29644632-B760-5041-8E45-0AAAFCF4B9C8}" dt="2021-08-14T16:42:13.341" v="169" actId="113"/>
          <ac:spMkLst>
            <pc:docMk/>
            <pc:sldMk cId="2929900146" sldId="259"/>
            <ac:spMk id="3" creationId="{3BD9BF2A-0505-554E-9C0D-9D81FC304B0E}"/>
          </ac:spMkLst>
        </pc:spChg>
      </pc:sldChg>
      <pc:sldChg chg="modSp mod">
        <pc:chgData name="Chen, Zhiqian" userId="f9327966-bb57-4e6d-ad2b-0d8a4363a53f" providerId="ADAL" clId="{29644632-B760-5041-8E45-0AAAFCF4B9C8}" dt="2021-08-14T16:42:41.677" v="196" actId="20577"/>
        <pc:sldMkLst>
          <pc:docMk/>
          <pc:sldMk cId="1775161926" sldId="260"/>
        </pc:sldMkLst>
        <pc:spChg chg="mod">
          <ac:chgData name="Chen, Zhiqian" userId="f9327966-bb57-4e6d-ad2b-0d8a4363a53f" providerId="ADAL" clId="{29644632-B760-5041-8E45-0AAAFCF4B9C8}" dt="2021-08-14T16:42:41.677" v="196" actId="20577"/>
          <ac:spMkLst>
            <pc:docMk/>
            <pc:sldMk cId="1775161926" sldId="260"/>
            <ac:spMk id="3" creationId="{142F7919-A23F-3640-85BA-90119DE9E2FA}"/>
          </ac:spMkLst>
        </pc:spChg>
      </pc:sldChg>
      <pc:sldChg chg="del">
        <pc:chgData name="Chen, Zhiqian" userId="f9327966-bb57-4e6d-ad2b-0d8a4363a53f" providerId="ADAL" clId="{29644632-B760-5041-8E45-0AAAFCF4B9C8}" dt="2021-08-14T17:29:47.552" v="528" actId="2696"/>
        <pc:sldMkLst>
          <pc:docMk/>
          <pc:sldMk cId="3568014130" sldId="261"/>
        </pc:sldMkLst>
      </pc:sldChg>
      <pc:sldChg chg="modSp mod">
        <pc:chgData name="Chen, Zhiqian" userId="f9327966-bb57-4e6d-ad2b-0d8a4363a53f" providerId="ADAL" clId="{29644632-B760-5041-8E45-0AAAFCF4B9C8}" dt="2021-08-17T17:08:01.083" v="1343" actId="20577"/>
        <pc:sldMkLst>
          <pc:docMk/>
          <pc:sldMk cId="1520300286" sldId="262"/>
        </pc:sldMkLst>
        <pc:spChg chg="mod">
          <ac:chgData name="Chen, Zhiqian" userId="f9327966-bb57-4e6d-ad2b-0d8a4363a53f" providerId="ADAL" clId="{29644632-B760-5041-8E45-0AAAFCF4B9C8}" dt="2021-08-17T17:08:01.083" v="1343" actId="20577"/>
          <ac:spMkLst>
            <pc:docMk/>
            <pc:sldMk cId="1520300286" sldId="262"/>
            <ac:spMk id="3" creationId="{5F80CE27-90E3-5B4E-A286-D4F47B3E62B1}"/>
          </ac:spMkLst>
        </pc:spChg>
      </pc:sldChg>
      <pc:sldChg chg="modSp mod">
        <pc:chgData name="Chen, Zhiqian" userId="f9327966-bb57-4e6d-ad2b-0d8a4363a53f" providerId="ADAL" clId="{29644632-B760-5041-8E45-0AAAFCF4B9C8}" dt="2021-08-17T15:12:24.298" v="704" actId="20577"/>
        <pc:sldMkLst>
          <pc:docMk/>
          <pc:sldMk cId="275787761" sldId="265"/>
        </pc:sldMkLst>
        <pc:spChg chg="mod">
          <ac:chgData name="Chen, Zhiqian" userId="f9327966-bb57-4e6d-ad2b-0d8a4363a53f" providerId="ADAL" clId="{29644632-B760-5041-8E45-0AAAFCF4B9C8}" dt="2021-08-17T15:12:24.298" v="704" actId="20577"/>
          <ac:spMkLst>
            <pc:docMk/>
            <pc:sldMk cId="275787761" sldId="265"/>
            <ac:spMk id="3" creationId="{D7D0E6A1-0F93-C540-9203-6E322E15C2F6}"/>
          </ac:spMkLst>
        </pc:spChg>
      </pc:sldChg>
      <pc:sldChg chg="modSp mod">
        <pc:chgData name="Chen, Zhiqian" userId="f9327966-bb57-4e6d-ad2b-0d8a4363a53f" providerId="ADAL" clId="{29644632-B760-5041-8E45-0AAAFCF4B9C8}" dt="2021-08-14T17:14:30.753" v="464" actId="20577"/>
        <pc:sldMkLst>
          <pc:docMk/>
          <pc:sldMk cId="700683295" sldId="266"/>
        </pc:sldMkLst>
        <pc:spChg chg="mod">
          <ac:chgData name="Chen, Zhiqian" userId="f9327966-bb57-4e6d-ad2b-0d8a4363a53f" providerId="ADAL" clId="{29644632-B760-5041-8E45-0AAAFCF4B9C8}" dt="2021-08-14T17:14:30.753" v="464" actId="20577"/>
          <ac:spMkLst>
            <pc:docMk/>
            <pc:sldMk cId="700683295" sldId="266"/>
            <ac:spMk id="3" creationId="{C2301343-32B5-A94A-A42B-D4D93B03E150}"/>
          </ac:spMkLst>
        </pc:spChg>
      </pc:sldChg>
      <pc:sldChg chg="modSp mod">
        <pc:chgData name="Chen, Zhiqian" userId="f9327966-bb57-4e6d-ad2b-0d8a4363a53f" providerId="ADAL" clId="{29644632-B760-5041-8E45-0AAAFCF4B9C8}" dt="2021-08-17T15:20:53.456" v="964" actId="404"/>
        <pc:sldMkLst>
          <pc:docMk/>
          <pc:sldMk cId="748801253" sldId="267"/>
        </pc:sldMkLst>
        <pc:spChg chg="mod">
          <ac:chgData name="Chen, Zhiqian" userId="f9327966-bb57-4e6d-ad2b-0d8a4363a53f" providerId="ADAL" clId="{29644632-B760-5041-8E45-0AAAFCF4B9C8}" dt="2021-08-17T15:20:53.456" v="964" actId="404"/>
          <ac:spMkLst>
            <pc:docMk/>
            <pc:sldMk cId="748801253" sldId="267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29644632-B760-5041-8E45-0AAAFCF4B9C8}" dt="2021-08-14T17:01:00.664" v="280" actId="1076"/>
        <pc:sldMkLst>
          <pc:docMk/>
          <pc:sldMk cId="2029959781" sldId="270"/>
        </pc:sldMkLst>
        <pc:picChg chg="mod">
          <ac:chgData name="Chen, Zhiqian" userId="f9327966-bb57-4e6d-ad2b-0d8a4363a53f" providerId="ADAL" clId="{29644632-B760-5041-8E45-0AAAFCF4B9C8}" dt="2021-08-14T17:01:00.664" v="280" actId="1076"/>
          <ac:picMkLst>
            <pc:docMk/>
            <pc:sldMk cId="2029959781" sldId="270"/>
            <ac:picMk id="8" creationId="{6E502D22-FDED-7A4E-90E9-6035D51506BA}"/>
          </ac:picMkLst>
        </pc:picChg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3788966197" sldId="273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584039823" sldId="274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554853575" sldId="275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645226303" sldId="276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1936524926" sldId="277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488405744" sldId="278"/>
        </pc:sldMkLst>
      </pc:sldChg>
      <pc:sldChg chg="del">
        <pc:chgData name="Chen, Zhiqian" userId="f9327966-bb57-4e6d-ad2b-0d8a4363a53f" providerId="ADAL" clId="{29644632-B760-5041-8E45-0AAAFCF4B9C8}" dt="2021-08-14T17:30:10.409" v="532" actId="2696"/>
        <pc:sldMkLst>
          <pc:docMk/>
          <pc:sldMk cId="3587698078" sldId="280"/>
        </pc:sldMkLst>
      </pc:sldChg>
      <pc:sldChg chg="modSp mod">
        <pc:chgData name="Chen, Zhiqian" userId="f9327966-bb57-4e6d-ad2b-0d8a4363a53f" providerId="ADAL" clId="{29644632-B760-5041-8E45-0AAAFCF4B9C8}" dt="2021-08-14T17:12:54.551" v="439" actId="5793"/>
        <pc:sldMkLst>
          <pc:docMk/>
          <pc:sldMk cId="3496670744" sldId="282"/>
        </pc:sldMkLst>
        <pc:spChg chg="mod">
          <ac:chgData name="Chen, Zhiqian" userId="f9327966-bb57-4e6d-ad2b-0d8a4363a53f" providerId="ADAL" clId="{29644632-B760-5041-8E45-0AAAFCF4B9C8}" dt="2021-08-14T17:12:54.551" v="439" actId="5793"/>
          <ac:spMkLst>
            <pc:docMk/>
            <pc:sldMk cId="3496670744" sldId="282"/>
            <ac:spMk id="3" creationId="{ED6FE563-921D-7D40-AE93-7DB37B8330C1}"/>
          </ac:spMkLst>
        </pc:spChg>
      </pc:sldChg>
      <pc:sldChg chg="modSp mod">
        <pc:chgData name="Chen, Zhiqian" userId="f9327966-bb57-4e6d-ad2b-0d8a4363a53f" providerId="ADAL" clId="{29644632-B760-5041-8E45-0AAAFCF4B9C8}" dt="2021-08-17T16:35:33.291" v="1335" actId="20577"/>
        <pc:sldMkLst>
          <pc:docMk/>
          <pc:sldMk cId="3263445247" sldId="283"/>
        </pc:sldMkLst>
        <pc:spChg chg="mod">
          <ac:chgData name="Chen, Zhiqian" userId="f9327966-bb57-4e6d-ad2b-0d8a4363a53f" providerId="ADAL" clId="{29644632-B760-5041-8E45-0AAAFCF4B9C8}" dt="2021-08-17T16:35:33.291" v="1335" actId="20577"/>
          <ac:spMkLst>
            <pc:docMk/>
            <pc:sldMk cId="3263445247" sldId="283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29644632-B760-5041-8E45-0AAAFCF4B9C8}" dt="2021-08-17T17:06:41.841" v="1338" actId="20577"/>
        <pc:sldMkLst>
          <pc:docMk/>
          <pc:sldMk cId="3739163627" sldId="286"/>
        </pc:sldMkLst>
        <pc:spChg chg="mod">
          <ac:chgData name="Chen, Zhiqian" userId="f9327966-bb57-4e6d-ad2b-0d8a4363a53f" providerId="ADAL" clId="{29644632-B760-5041-8E45-0AAAFCF4B9C8}" dt="2021-08-17T17:06:41.841" v="1338" actId="20577"/>
          <ac:spMkLst>
            <pc:docMk/>
            <pc:sldMk cId="3739163627" sldId="286"/>
            <ac:spMk id="3" creationId="{B993BD8F-08A1-3148-8EB5-2DB95EF362AE}"/>
          </ac:spMkLst>
        </pc:spChg>
      </pc:sldChg>
      <pc:sldChg chg="modSp mod">
        <pc:chgData name="Chen, Zhiqian" userId="f9327966-bb57-4e6d-ad2b-0d8a4363a53f" providerId="ADAL" clId="{29644632-B760-5041-8E45-0AAAFCF4B9C8}" dt="2021-08-14T17:29:43.973" v="527" actId="20577"/>
        <pc:sldMkLst>
          <pc:docMk/>
          <pc:sldMk cId="1144877706" sldId="290"/>
        </pc:sldMkLst>
        <pc:spChg chg="mod">
          <ac:chgData name="Chen, Zhiqian" userId="f9327966-bb57-4e6d-ad2b-0d8a4363a53f" providerId="ADAL" clId="{29644632-B760-5041-8E45-0AAAFCF4B9C8}" dt="2021-08-14T17:29:43.973" v="527" actId="20577"/>
          <ac:spMkLst>
            <pc:docMk/>
            <pc:sldMk cId="1144877706" sldId="290"/>
            <ac:spMk id="2" creationId="{4D3DFBB4-DAAE-054A-B559-AFB4BC7F8D24}"/>
          </ac:spMkLst>
        </pc:spChg>
      </pc:sldChg>
      <pc:sldChg chg="addSp delSp modSp mod">
        <pc:chgData name="Chen, Zhiqian" userId="f9327966-bb57-4e6d-ad2b-0d8a4363a53f" providerId="ADAL" clId="{29644632-B760-5041-8E45-0AAAFCF4B9C8}" dt="2021-08-17T15:09:42.282" v="643"/>
        <pc:sldMkLst>
          <pc:docMk/>
          <pc:sldMk cId="3015841925" sldId="292"/>
        </pc:sldMkLst>
        <pc:spChg chg="mod">
          <ac:chgData name="Chen, Zhiqian" userId="f9327966-bb57-4e6d-ad2b-0d8a4363a53f" providerId="ADAL" clId="{29644632-B760-5041-8E45-0AAAFCF4B9C8}" dt="2021-08-17T15:09:42.282" v="643"/>
          <ac:spMkLst>
            <pc:docMk/>
            <pc:sldMk cId="3015841925" sldId="292"/>
            <ac:spMk id="2" creationId="{74FFE054-4C0C-434D-A1C1-B0641BEDEBFA}"/>
          </ac:spMkLst>
        </pc:spChg>
        <pc:spChg chg="mod">
          <ac:chgData name="Chen, Zhiqian" userId="f9327966-bb57-4e6d-ad2b-0d8a4363a53f" providerId="ADAL" clId="{29644632-B760-5041-8E45-0AAAFCF4B9C8}" dt="2021-08-14T17:09:37.389" v="413" actId="12"/>
          <ac:spMkLst>
            <pc:docMk/>
            <pc:sldMk cId="3015841925" sldId="292"/>
            <ac:spMk id="3" creationId="{89069299-E75C-2F4C-9262-5B288FE071D0}"/>
          </ac:spMkLst>
        </pc:spChg>
        <pc:spChg chg="add del mod">
          <ac:chgData name="Chen, Zhiqian" userId="f9327966-bb57-4e6d-ad2b-0d8a4363a53f" providerId="ADAL" clId="{29644632-B760-5041-8E45-0AAAFCF4B9C8}" dt="2021-08-14T17:09:41.646" v="415"/>
          <ac:spMkLst>
            <pc:docMk/>
            <pc:sldMk cId="3015841925" sldId="292"/>
            <ac:spMk id="4" creationId="{EE0079D0-82B8-1A44-B62E-7B11682541B7}"/>
          </ac:spMkLst>
        </pc:spChg>
      </pc:sldChg>
      <pc:sldChg chg="addSp delSp modSp mod">
        <pc:chgData name="Chen, Zhiqian" userId="f9327966-bb57-4e6d-ad2b-0d8a4363a53f" providerId="ADAL" clId="{29644632-B760-5041-8E45-0AAAFCF4B9C8}" dt="2021-08-17T15:09:38.878" v="642" actId="20577"/>
        <pc:sldMkLst>
          <pc:docMk/>
          <pc:sldMk cId="2736156402" sldId="293"/>
        </pc:sldMkLst>
        <pc:spChg chg="mod">
          <ac:chgData name="Chen, Zhiqian" userId="f9327966-bb57-4e6d-ad2b-0d8a4363a53f" providerId="ADAL" clId="{29644632-B760-5041-8E45-0AAAFCF4B9C8}" dt="2021-08-17T15:09:38.878" v="642" actId="20577"/>
          <ac:spMkLst>
            <pc:docMk/>
            <pc:sldMk cId="2736156402" sldId="293"/>
            <ac:spMk id="2" creationId="{E08E2F07-F2F9-CE44-BD15-65E04614E02B}"/>
          </ac:spMkLst>
        </pc:spChg>
        <pc:spChg chg="mod">
          <ac:chgData name="Chen, Zhiqian" userId="f9327966-bb57-4e6d-ad2b-0d8a4363a53f" providerId="ADAL" clId="{29644632-B760-5041-8E45-0AAAFCF4B9C8}" dt="2021-08-14T16:57:53.618" v="260" actId="20577"/>
          <ac:spMkLst>
            <pc:docMk/>
            <pc:sldMk cId="2736156402" sldId="293"/>
            <ac:spMk id="3" creationId="{DAC40B92-4B8C-394B-9800-6BD487042F29}"/>
          </ac:spMkLst>
        </pc:spChg>
        <pc:spChg chg="mod">
          <ac:chgData name="Chen, Zhiqian" userId="f9327966-bb57-4e6d-ad2b-0d8a4363a53f" providerId="ADAL" clId="{29644632-B760-5041-8E45-0AAAFCF4B9C8}" dt="2021-08-14T17:00:30.628" v="276" actId="20577"/>
          <ac:spMkLst>
            <pc:docMk/>
            <pc:sldMk cId="2736156402" sldId="293"/>
            <ac:spMk id="4" creationId="{EE409125-9B95-404C-BA88-33B6398135ED}"/>
          </ac:spMkLst>
        </pc:spChg>
        <pc:picChg chg="add mod">
          <ac:chgData name="Chen, Zhiqian" userId="f9327966-bb57-4e6d-ad2b-0d8a4363a53f" providerId="ADAL" clId="{29644632-B760-5041-8E45-0AAAFCF4B9C8}" dt="2021-08-14T16:57:43.291" v="251" actId="1076"/>
          <ac:picMkLst>
            <pc:docMk/>
            <pc:sldMk cId="2736156402" sldId="293"/>
            <ac:picMk id="5" creationId="{F62E6B17-C853-624D-8616-015859122F75}"/>
          </ac:picMkLst>
        </pc:picChg>
        <pc:picChg chg="del">
          <ac:chgData name="Chen, Zhiqian" userId="f9327966-bb57-4e6d-ad2b-0d8a4363a53f" providerId="ADAL" clId="{29644632-B760-5041-8E45-0AAAFCF4B9C8}" dt="2021-08-14T16:54:27.526" v="204" actId="478"/>
          <ac:picMkLst>
            <pc:docMk/>
            <pc:sldMk cId="2736156402" sldId="293"/>
            <ac:picMk id="1026" creationId="{E149F76C-48B8-134B-9F4F-3EE22F8E45C5}"/>
          </ac:picMkLst>
        </pc:picChg>
        <pc:picChg chg="add mod">
          <ac:chgData name="Chen, Zhiqian" userId="f9327966-bb57-4e6d-ad2b-0d8a4363a53f" providerId="ADAL" clId="{29644632-B760-5041-8E45-0AAAFCF4B9C8}" dt="2021-08-14T16:57:45.262" v="252" actId="1076"/>
          <ac:picMkLst>
            <pc:docMk/>
            <pc:sldMk cId="2736156402" sldId="293"/>
            <ac:picMk id="1028" creationId="{90734302-D83D-1940-B20A-556D5F5E4A7D}"/>
          </ac:picMkLst>
        </pc:picChg>
        <pc:picChg chg="del">
          <ac:chgData name="Chen, Zhiqian" userId="f9327966-bb57-4e6d-ad2b-0d8a4363a53f" providerId="ADAL" clId="{29644632-B760-5041-8E45-0AAAFCF4B9C8}" dt="2021-08-14T16:54:17.133" v="199" actId="478"/>
          <ac:picMkLst>
            <pc:docMk/>
            <pc:sldMk cId="2736156402" sldId="293"/>
            <ac:picMk id="3074" creationId="{C0A06DF3-E849-8A46-8458-CF7982E9BAB5}"/>
          </ac:picMkLst>
        </pc:picChg>
      </pc:sldChg>
      <pc:sldChg chg="modSp mod">
        <pc:chgData name="Chen, Zhiqian" userId="f9327966-bb57-4e6d-ad2b-0d8a4363a53f" providerId="ADAL" clId="{29644632-B760-5041-8E45-0AAAFCF4B9C8}" dt="2021-08-14T16:34:38.079" v="5" actId="27636"/>
        <pc:sldMkLst>
          <pc:docMk/>
          <pc:sldMk cId="1433682822" sldId="294"/>
        </pc:sldMkLst>
        <pc:spChg chg="mod">
          <ac:chgData name="Chen, Zhiqian" userId="f9327966-bb57-4e6d-ad2b-0d8a4363a53f" providerId="ADAL" clId="{29644632-B760-5041-8E45-0AAAFCF4B9C8}" dt="2021-08-14T16:34:38.079" v="5" actId="27636"/>
          <ac:spMkLst>
            <pc:docMk/>
            <pc:sldMk cId="1433682822" sldId="294"/>
            <ac:spMk id="3" creationId="{034A0D58-3B54-6F45-BCB9-E8C01B7B05EA}"/>
          </ac:spMkLst>
        </pc:spChg>
      </pc:sldChg>
      <pc:sldChg chg="del">
        <pc:chgData name="Chen, Zhiqian" userId="f9327966-bb57-4e6d-ad2b-0d8a4363a53f" providerId="ADAL" clId="{29644632-B760-5041-8E45-0AAAFCF4B9C8}" dt="2021-08-14T17:29:16.299" v="524" actId="2696"/>
        <pc:sldMkLst>
          <pc:docMk/>
          <pc:sldMk cId="511277097" sldId="295"/>
        </pc:sldMkLst>
      </pc:sldChg>
      <pc:sldChg chg="del">
        <pc:chgData name="Chen, Zhiqian" userId="f9327966-bb57-4e6d-ad2b-0d8a4363a53f" providerId="ADAL" clId="{29644632-B760-5041-8E45-0AAAFCF4B9C8}" dt="2021-08-14T17:29:10.763" v="523" actId="2696"/>
        <pc:sldMkLst>
          <pc:docMk/>
          <pc:sldMk cId="2693298280" sldId="296"/>
        </pc:sldMkLst>
      </pc:sldChg>
      <pc:sldChg chg="modSp mod modClrScheme chgLayout">
        <pc:chgData name="Chen, Zhiqian" userId="f9327966-bb57-4e6d-ad2b-0d8a4363a53f" providerId="ADAL" clId="{29644632-B760-5041-8E45-0AAAFCF4B9C8}" dt="2021-08-14T22:48:28.747" v="537" actId="700"/>
        <pc:sldMkLst>
          <pc:docMk/>
          <pc:sldMk cId="2622943219" sldId="297"/>
        </pc:sldMkLst>
        <pc:spChg chg="mod ord">
          <ac:chgData name="Chen, Zhiqian" userId="f9327966-bb57-4e6d-ad2b-0d8a4363a53f" providerId="ADAL" clId="{29644632-B760-5041-8E45-0AAAFCF4B9C8}" dt="2021-08-14T22:48:28.747" v="537" actId="700"/>
          <ac:spMkLst>
            <pc:docMk/>
            <pc:sldMk cId="2622943219" sldId="297"/>
            <ac:spMk id="3" creationId="{67FDB1A5-C67D-044E-86A2-615B58CD4E65}"/>
          </ac:spMkLst>
        </pc:spChg>
        <pc:spChg chg="mod ord">
          <ac:chgData name="Chen, Zhiqian" userId="f9327966-bb57-4e6d-ad2b-0d8a4363a53f" providerId="ADAL" clId="{29644632-B760-5041-8E45-0AAAFCF4B9C8}" dt="2021-08-14T22:48:28.747" v="537" actId="700"/>
          <ac:spMkLst>
            <pc:docMk/>
            <pc:sldMk cId="2622943219" sldId="297"/>
            <ac:spMk id="9" creationId="{6AE9043B-3860-4460-8A5C-9BB9AF8E35A1}"/>
          </ac:spMkLst>
        </pc:spChg>
      </pc:sldChg>
      <pc:sldChg chg="modSp mod ord">
        <pc:chgData name="Chen, Zhiqian" userId="f9327966-bb57-4e6d-ad2b-0d8a4363a53f" providerId="ADAL" clId="{29644632-B760-5041-8E45-0AAAFCF4B9C8}" dt="2021-08-17T15:24:42.276" v="1036" actId="20577"/>
        <pc:sldMkLst>
          <pc:docMk/>
          <pc:sldMk cId="2070684332" sldId="298"/>
        </pc:sldMkLst>
        <pc:spChg chg="mod">
          <ac:chgData name="Chen, Zhiqian" userId="f9327966-bb57-4e6d-ad2b-0d8a4363a53f" providerId="ADAL" clId="{29644632-B760-5041-8E45-0AAAFCF4B9C8}" dt="2021-08-17T15:24:42.276" v="1036" actId="20577"/>
          <ac:spMkLst>
            <pc:docMk/>
            <pc:sldMk cId="2070684332" sldId="298"/>
            <ac:spMk id="2" creationId="{C900723C-3B67-C44D-8C9D-D82D54C74851}"/>
          </ac:spMkLst>
        </pc:spChg>
        <pc:spChg chg="mod">
          <ac:chgData name="Chen, Zhiqian" userId="f9327966-bb57-4e6d-ad2b-0d8a4363a53f" providerId="ADAL" clId="{29644632-B760-5041-8E45-0AAAFCF4B9C8}" dt="2021-08-17T15:24:40.153" v="1031" actId="20577"/>
          <ac:spMkLst>
            <pc:docMk/>
            <pc:sldMk cId="2070684332" sldId="298"/>
            <ac:spMk id="3" creationId="{206FB1B2-13C8-9143-A8A8-008E97226FBC}"/>
          </ac:spMkLst>
        </pc:spChg>
      </pc:sldChg>
      <pc:sldChg chg="del">
        <pc:chgData name="Chen, Zhiqian" userId="f9327966-bb57-4e6d-ad2b-0d8a4363a53f" providerId="ADAL" clId="{29644632-B760-5041-8E45-0AAAFCF4B9C8}" dt="2021-08-14T17:29:09.603" v="522" actId="2696"/>
        <pc:sldMkLst>
          <pc:docMk/>
          <pc:sldMk cId="95791459" sldId="299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3003148120" sldId="306"/>
        </pc:sldMkLst>
      </pc:sldChg>
      <pc:sldChg chg="del">
        <pc:chgData name="Chen, Zhiqian" userId="f9327966-bb57-4e6d-ad2b-0d8a4363a53f" providerId="ADAL" clId="{29644632-B760-5041-8E45-0AAAFCF4B9C8}" dt="2021-08-14T16:42:24.077" v="170" actId="2696"/>
        <pc:sldMkLst>
          <pc:docMk/>
          <pc:sldMk cId="1796722916" sldId="309"/>
        </pc:sldMkLst>
      </pc:sldChg>
      <pc:sldChg chg="del">
        <pc:chgData name="Chen, Zhiqian" userId="f9327966-bb57-4e6d-ad2b-0d8a4363a53f" providerId="ADAL" clId="{29644632-B760-5041-8E45-0AAAFCF4B9C8}" dt="2021-08-14T17:28:19.753" v="513" actId="2696"/>
        <pc:sldMkLst>
          <pc:docMk/>
          <pc:sldMk cId="3625844901" sldId="310"/>
        </pc:sldMkLst>
      </pc:sldChg>
      <pc:sldChg chg="del">
        <pc:chgData name="Chen, Zhiqian" userId="f9327966-bb57-4e6d-ad2b-0d8a4363a53f" providerId="ADAL" clId="{29644632-B760-5041-8E45-0AAAFCF4B9C8}" dt="2021-08-14T17:30:04.338" v="530" actId="2696"/>
        <pc:sldMkLst>
          <pc:docMk/>
          <pc:sldMk cId="1675421654" sldId="313"/>
        </pc:sldMkLst>
      </pc:sldChg>
      <pc:sldChg chg="del">
        <pc:chgData name="Chen, Zhiqian" userId="f9327966-bb57-4e6d-ad2b-0d8a4363a53f" providerId="ADAL" clId="{29644632-B760-5041-8E45-0AAAFCF4B9C8}" dt="2021-08-14T17:11:02.870" v="417" actId="2696"/>
        <pc:sldMkLst>
          <pc:docMk/>
          <pc:sldMk cId="1417119408" sldId="314"/>
        </pc:sldMkLst>
      </pc:sldChg>
      <pc:sldChg chg="del">
        <pc:chgData name="Chen, Zhiqian" userId="f9327966-bb57-4e6d-ad2b-0d8a4363a53f" providerId="ADAL" clId="{29644632-B760-5041-8E45-0AAAFCF4B9C8}" dt="2021-08-14T17:30:08.941" v="531" actId="2696"/>
        <pc:sldMkLst>
          <pc:docMk/>
          <pc:sldMk cId="3618235672" sldId="317"/>
        </pc:sldMkLst>
      </pc:sldChg>
      <pc:sldChg chg="modSp del mod">
        <pc:chgData name="Chen, Zhiqian" userId="f9327966-bb57-4e6d-ad2b-0d8a4363a53f" providerId="ADAL" clId="{29644632-B760-5041-8E45-0AAAFCF4B9C8}" dt="2021-08-14T17:28:42.973" v="521" actId="2696"/>
        <pc:sldMkLst>
          <pc:docMk/>
          <pc:sldMk cId="1944910979" sldId="318"/>
        </pc:sldMkLst>
        <pc:spChg chg="mod">
          <ac:chgData name="Chen, Zhiqian" userId="f9327966-bb57-4e6d-ad2b-0d8a4363a53f" providerId="ADAL" clId="{29644632-B760-5041-8E45-0AAAFCF4B9C8}" dt="2021-08-14T17:28:37.044" v="520" actId="20577"/>
          <ac:spMkLst>
            <pc:docMk/>
            <pc:sldMk cId="1944910979" sldId="318"/>
            <ac:spMk id="3" creationId="{19DF7D39-9AA3-8944-AD80-1CF03C407BA9}"/>
          </ac:spMkLst>
        </pc:spChg>
      </pc:sldChg>
      <pc:sldChg chg="addSp delSp modSp new mod modClrScheme chgLayout">
        <pc:chgData name="Chen, Zhiqian" userId="f9327966-bb57-4e6d-ad2b-0d8a4363a53f" providerId="ADAL" clId="{29644632-B760-5041-8E45-0AAAFCF4B9C8}" dt="2021-08-17T16:32:08.389" v="1307" actId="26606"/>
        <pc:sldMkLst>
          <pc:docMk/>
          <pc:sldMk cId="1003765059" sldId="320"/>
        </pc:sldMkLst>
        <pc:spChg chg="add del mod ord">
          <ac:chgData name="Chen, Zhiqian" userId="f9327966-bb57-4e6d-ad2b-0d8a4363a53f" providerId="ADAL" clId="{29644632-B760-5041-8E45-0AAAFCF4B9C8}" dt="2021-08-17T16:32:08.389" v="1307" actId="26606"/>
          <ac:spMkLst>
            <pc:docMk/>
            <pc:sldMk cId="1003765059" sldId="320"/>
            <ac:spMk id="2" creationId="{62C0F0EE-E0AD-EE46-BE63-81A5997FB334}"/>
          </ac:spMkLst>
        </pc:spChg>
        <pc:spChg chg="add del mod ord">
          <ac:chgData name="Chen, Zhiqian" userId="f9327966-bb57-4e6d-ad2b-0d8a4363a53f" providerId="ADAL" clId="{29644632-B760-5041-8E45-0AAAFCF4B9C8}" dt="2021-08-17T16:32:08.389" v="1307" actId="26606"/>
          <ac:spMkLst>
            <pc:docMk/>
            <pc:sldMk cId="1003765059" sldId="320"/>
            <ac:spMk id="3" creationId="{81024CAF-FB3E-3D4B-83FD-83E089A6D1F9}"/>
          </ac:spMkLst>
        </pc:spChg>
        <pc:spChg chg="add del">
          <ac:chgData name="Chen, Zhiqian" userId="f9327966-bb57-4e6d-ad2b-0d8a4363a53f" providerId="ADAL" clId="{29644632-B760-5041-8E45-0AAAFCF4B9C8}" dt="2021-08-14T22:48:37.378" v="539" actId="700"/>
          <ac:spMkLst>
            <pc:docMk/>
            <pc:sldMk cId="1003765059" sldId="320"/>
            <ac:spMk id="4" creationId="{26ECA380-A153-F04E-91F7-7E2831AE8D7B}"/>
          </ac:spMkLst>
        </pc:spChg>
        <pc:spChg chg="add del mod ord">
          <ac:chgData name="Chen, Zhiqian" userId="f9327966-bb57-4e6d-ad2b-0d8a4363a53f" providerId="ADAL" clId="{29644632-B760-5041-8E45-0AAAFCF4B9C8}" dt="2021-08-14T22:48:37.378" v="539" actId="700"/>
          <ac:spMkLst>
            <pc:docMk/>
            <pc:sldMk cId="1003765059" sldId="320"/>
            <ac:spMk id="5" creationId="{2ACC877F-65A6-6346-BB79-CC80379B575A}"/>
          </ac:spMkLst>
        </pc:spChg>
        <pc:spChg chg="add del mod ord">
          <ac:chgData name="Chen, Zhiqian" userId="f9327966-bb57-4e6d-ad2b-0d8a4363a53f" providerId="ADAL" clId="{29644632-B760-5041-8E45-0AAAFCF4B9C8}" dt="2021-08-14T22:48:37.378" v="539" actId="700"/>
          <ac:spMkLst>
            <pc:docMk/>
            <pc:sldMk cId="1003765059" sldId="320"/>
            <ac:spMk id="6" creationId="{739DC83D-4945-434F-8A13-137E36D4EA5C}"/>
          </ac:spMkLst>
        </pc:spChg>
        <pc:graphicFrameChg chg="add del mod">
          <ac:chgData name="Chen, Zhiqian" userId="f9327966-bb57-4e6d-ad2b-0d8a4363a53f" providerId="ADAL" clId="{29644632-B760-5041-8E45-0AAAFCF4B9C8}" dt="2021-08-17T16:32:02.889" v="1306" actId="26606"/>
          <ac:graphicFrameMkLst>
            <pc:docMk/>
            <pc:sldMk cId="1003765059" sldId="320"/>
            <ac:graphicFrameMk id="7" creationId="{598F7E38-D152-4F2E-99D1-35D59F0FC0A8}"/>
          </ac:graphicFrameMkLst>
        </pc:graphicFrameChg>
      </pc:sldChg>
      <pc:sldChg chg="addSp delSp modSp new mod modClrScheme chgLayout">
        <pc:chgData name="Chen, Zhiqian" userId="f9327966-bb57-4e6d-ad2b-0d8a4363a53f" providerId="ADAL" clId="{29644632-B760-5041-8E45-0AAAFCF4B9C8}" dt="2021-08-17T16:31:32.970" v="1304" actId="14100"/>
        <pc:sldMkLst>
          <pc:docMk/>
          <pc:sldMk cId="1216237970" sldId="321"/>
        </pc:sldMkLst>
        <pc:spChg chg="mod">
          <ac:chgData name="Chen, Zhiqian" userId="f9327966-bb57-4e6d-ad2b-0d8a4363a53f" providerId="ADAL" clId="{29644632-B760-5041-8E45-0AAAFCF4B9C8}" dt="2021-08-17T16:31:20.201" v="1301" actId="26606"/>
          <ac:spMkLst>
            <pc:docMk/>
            <pc:sldMk cId="1216237970" sldId="321"/>
            <ac:spMk id="2" creationId="{991B2496-EA31-B74D-AC3C-FBE76B690C2A}"/>
          </ac:spMkLst>
        </pc:spChg>
        <pc:spChg chg="mod">
          <ac:chgData name="Chen, Zhiqian" userId="f9327966-bb57-4e6d-ad2b-0d8a4363a53f" providerId="ADAL" clId="{29644632-B760-5041-8E45-0AAAFCF4B9C8}" dt="2021-08-17T16:31:20.201" v="1301" actId="26606"/>
          <ac:spMkLst>
            <pc:docMk/>
            <pc:sldMk cId="1216237970" sldId="321"/>
            <ac:spMk id="3" creationId="{E4933F72-EDFA-3C4C-ACFC-7C6C31A9AFAD}"/>
          </ac:spMkLst>
        </pc:spChg>
        <pc:spChg chg="add del">
          <ac:chgData name="Chen, Zhiqian" userId="f9327966-bb57-4e6d-ad2b-0d8a4363a53f" providerId="ADAL" clId="{29644632-B760-5041-8E45-0AAAFCF4B9C8}" dt="2021-08-17T15:22:37.589" v="966"/>
          <ac:spMkLst>
            <pc:docMk/>
            <pc:sldMk cId="1216237970" sldId="321"/>
            <ac:spMk id="4" creationId="{7EA6667D-2918-CE48-B5F9-6A0E01594563}"/>
          </ac:spMkLst>
        </pc:spChg>
        <pc:picChg chg="add del">
          <ac:chgData name="Chen, Zhiqian" userId="f9327966-bb57-4e6d-ad2b-0d8a4363a53f" providerId="ADAL" clId="{29644632-B760-5041-8E45-0AAAFCF4B9C8}" dt="2021-08-17T15:05:50.537" v="630"/>
          <ac:picMkLst>
            <pc:docMk/>
            <pc:sldMk cId="1216237970" sldId="321"/>
            <ac:picMk id="2049" creationId="{A0BC03F3-E5ED-4C46-94A0-184A2D68FDC8}"/>
          </ac:picMkLst>
        </pc:picChg>
        <pc:picChg chg="add del">
          <ac:chgData name="Chen, Zhiqian" userId="f9327966-bb57-4e6d-ad2b-0d8a4363a53f" providerId="ADAL" clId="{29644632-B760-5041-8E45-0AAAFCF4B9C8}" dt="2021-08-17T15:22:37.589" v="966"/>
          <ac:picMkLst>
            <pc:docMk/>
            <pc:sldMk cId="1216237970" sldId="321"/>
            <ac:picMk id="2050" creationId="{81C9348D-10F7-184F-86FE-F5225BCFD3D1}"/>
          </ac:picMkLst>
        </pc:picChg>
        <pc:picChg chg="add del">
          <ac:chgData name="Chen, Zhiqian" userId="f9327966-bb57-4e6d-ad2b-0d8a4363a53f" providerId="ADAL" clId="{29644632-B760-5041-8E45-0AAAFCF4B9C8}" dt="2021-08-17T15:22:37.589" v="966"/>
          <ac:picMkLst>
            <pc:docMk/>
            <pc:sldMk cId="1216237970" sldId="321"/>
            <ac:picMk id="2052" creationId="{53DAC77F-0BF6-9E47-80B1-CC698283BCE1}"/>
          </ac:picMkLst>
        </pc:picChg>
        <pc:picChg chg="add del">
          <ac:chgData name="Chen, Zhiqian" userId="f9327966-bb57-4e6d-ad2b-0d8a4363a53f" providerId="ADAL" clId="{29644632-B760-5041-8E45-0AAAFCF4B9C8}" dt="2021-08-17T15:22:37.589" v="966"/>
          <ac:picMkLst>
            <pc:docMk/>
            <pc:sldMk cId="1216237970" sldId="321"/>
            <ac:picMk id="2053" creationId="{D7172553-E62E-5140-9F61-5453704AE8D4}"/>
          </ac:picMkLst>
        </pc:picChg>
        <pc:picChg chg="add del">
          <ac:chgData name="Chen, Zhiqian" userId="f9327966-bb57-4e6d-ad2b-0d8a4363a53f" providerId="ADAL" clId="{29644632-B760-5041-8E45-0AAAFCF4B9C8}" dt="2021-08-17T15:22:37.589" v="966"/>
          <ac:picMkLst>
            <pc:docMk/>
            <pc:sldMk cId="1216237970" sldId="321"/>
            <ac:picMk id="2054" creationId="{475A9A5F-3D96-6F44-A98C-3948A68336FC}"/>
          </ac:picMkLst>
        </pc:picChg>
        <pc:picChg chg="add mod">
          <ac:chgData name="Chen, Zhiqian" userId="f9327966-bb57-4e6d-ad2b-0d8a4363a53f" providerId="ADAL" clId="{29644632-B760-5041-8E45-0AAAFCF4B9C8}" dt="2021-08-17T16:31:32.970" v="1304" actId="14100"/>
          <ac:picMkLst>
            <pc:docMk/>
            <pc:sldMk cId="1216237970" sldId="321"/>
            <ac:picMk id="2056" creationId="{0E2E1352-08D6-494F-93C2-183DD7B67943}"/>
          </ac:picMkLst>
        </pc:picChg>
      </pc:sldChg>
      <pc:sldChg chg="modSp new mod">
        <pc:chgData name="Chen, Zhiqian" userId="f9327966-bb57-4e6d-ad2b-0d8a4363a53f" providerId="ADAL" clId="{29644632-B760-5041-8E45-0AAAFCF4B9C8}" dt="2021-08-17T15:14:32.821" v="754" actId="27636"/>
        <pc:sldMkLst>
          <pc:docMk/>
          <pc:sldMk cId="2637153689" sldId="322"/>
        </pc:sldMkLst>
        <pc:spChg chg="mod">
          <ac:chgData name="Chen, Zhiqian" userId="f9327966-bb57-4e6d-ad2b-0d8a4363a53f" providerId="ADAL" clId="{29644632-B760-5041-8E45-0AAAFCF4B9C8}" dt="2021-08-17T15:13:50.018" v="742" actId="20577"/>
          <ac:spMkLst>
            <pc:docMk/>
            <pc:sldMk cId="2637153689" sldId="322"/>
            <ac:spMk id="2" creationId="{069E9F37-7F35-064C-A9F6-EA0378852F6A}"/>
          </ac:spMkLst>
        </pc:spChg>
        <pc:spChg chg="mod">
          <ac:chgData name="Chen, Zhiqian" userId="f9327966-bb57-4e6d-ad2b-0d8a4363a53f" providerId="ADAL" clId="{29644632-B760-5041-8E45-0AAAFCF4B9C8}" dt="2021-08-17T15:14:32.821" v="754" actId="27636"/>
          <ac:spMkLst>
            <pc:docMk/>
            <pc:sldMk cId="2637153689" sldId="322"/>
            <ac:spMk id="3" creationId="{5A915711-319A-D14A-B876-9E250AA33FD7}"/>
          </ac:spMkLst>
        </pc:spChg>
      </pc:sldChg>
      <pc:sldChg chg="modSp new mod ord">
        <pc:chgData name="Chen, Zhiqian" userId="f9327966-bb57-4e6d-ad2b-0d8a4363a53f" providerId="ADAL" clId="{29644632-B760-5041-8E45-0AAAFCF4B9C8}" dt="2021-08-17T22:54:07.840" v="2843" actId="115"/>
        <pc:sldMkLst>
          <pc:docMk/>
          <pc:sldMk cId="1123464730" sldId="323"/>
        </pc:sldMkLst>
        <pc:spChg chg="mod">
          <ac:chgData name="Chen, Zhiqian" userId="f9327966-bb57-4e6d-ad2b-0d8a4363a53f" providerId="ADAL" clId="{29644632-B760-5041-8E45-0AAAFCF4B9C8}" dt="2021-08-17T15:27:18.201" v="1081" actId="20577"/>
          <ac:spMkLst>
            <pc:docMk/>
            <pc:sldMk cId="1123464730" sldId="323"/>
            <ac:spMk id="2" creationId="{C5EDC248-6872-6043-8A04-7CD4659DCB19}"/>
          </ac:spMkLst>
        </pc:spChg>
        <pc:spChg chg="mod">
          <ac:chgData name="Chen, Zhiqian" userId="f9327966-bb57-4e6d-ad2b-0d8a4363a53f" providerId="ADAL" clId="{29644632-B760-5041-8E45-0AAAFCF4B9C8}" dt="2021-08-17T22:54:07.840" v="2843" actId="115"/>
          <ac:spMkLst>
            <pc:docMk/>
            <pc:sldMk cId="1123464730" sldId="323"/>
            <ac:spMk id="3" creationId="{12585300-B685-A942-A10F-E72F2FE95242}"/>
          </ac:spMkLst>
        </pc:spChg>
      </pc:sldChg>
      <pc:sldChg chg="modSp add mod ord">
        <pc:chgData name="Chen, Zhiqian" userId="f9327966-bb57-4e6d-ad2b-0d8a4363a53f" providerId="ADAL" clId="{29644632-B760-5041-8E45-0AAAFCF4B9C8}" dt="2021-08-17T21:25:26.221" v="1424" actId="20578"/>
        <pc:sldMkLst>
          <pc:docMk/>
          <pc:sldMk cId="1819749427" sldId="324"/>
        </pc:sldMkLst>
        <pc:spChg chg="mod">
          <ac:chgData name="Chen, Zhiqian" userId="f9327966-bb57-4e6d-ad2b-0d8a4363a53f" providerId="ADAL" clId="{29644632-B760-5041-8E45-0AAAFCF4B9C8}" dt="2021-08-17T21:25:24.021" v="1423" actId="20577"/>
          <ac:spMkLst>
            <pc:docMk/>
            <pc:sldMk cId="1819749427" sldId="324"/>
            <ac:spMk id="2" creationId="{62C0F0EE-E0AD-EE46-BE63-81A5997FB334}"/>
          </ac:spMkLst>
        </pc:spChg>
      </pc:sldChg>
      <pc:sldChg chg="addSp delSp modSp new mod ord modClrScheme chgLayout">
        <pc:chgData name="Chen, Zhiqian" userId="f9327966-bb57-4e6d-ad2b-0d8a4363a53f" providerId="ADAL" clId="{29644632-B760-5041-8E45-0AAAFCF4B9C8}" dt="2021-08-17T21:53:58.101" v="1891" actId="20577"/>
        <pc:sldMkLst>
          <pc:docMk/>
          <pc:sldMk cId="3803438565" sldId="325"/>
        </pc:sldMkLst>
        <pc:spChg chg="mod">
          <ac:chgData name="Chen, Zhiqian" userId="f9327966-bb57-4e6d-ad2b-0d8a4363a53f" providerId="ADAL" clId="{29644632-B760-5041-8E45-0AAAFCF4B9C8}" dt="2021-08-17T21:47:55.234" v="1714" actId="20577"/>
          <ac:spMkLst>
            <pc:docMk/>
            <pc:sldMk cId="3803438565" sldId="325"/>
            <ac:spMk id="2" creationId="{81021FB3-3671-0645-AE49-DFE24706445D}"/>
          </ac:spMkLst>
        </pc:spChg>
        <pc:spChg chg="mod">
          <ac:chgData name="Chen, Zhiqian" userId="f9327966-bb57-4e6d-ad2b-0d8a4363a53f" providerId="ADAL" clId="{29644632-B760-5041-8E45-0AAAFCF4B9C8}" dt="2021-08-17T21:53:58.101" v="1891" actId="20577"/>
          <ac:spMkLst>
            <pc:docMk/>
            <pc:sldMk cId="3803438565" sldId="325"/>
            <ac:spMk id="3" creationId="{5788960E-71C7-D24A-99A7-0ADF2BDC5681}"/>
          </ac:spMkLst>
        </pc:spChg>
        <pc:spChg chg="add del mod">
          <ac:chgData name="Chen, Zhiqian" userId="f9327966-bb57-4e6d-ad2b-0d8a4363a53f" providerId="ADAL" clId="{29644632-B760-5041-8E45-0AAAFCF4B9C8}" dt="2021-08-17T21:51:31.955" v="1846" actId="478"/>
          <ac:spMkLst>
            <pc:docMk/>
            <pc:sldMk cId="3803438565" sldId="325"/>
            <ac:spMk id="4" creationId="{0DA41B8F-9244-274E-98E0-4C24426C398D}"/>
          </ac:spMkLst>
        </pc:spChg>
        <pc:picChg chg="add del mod">
          <ac:chgData name="Chen, Zhiqian" userId="f9327966-bb57-4e6d-ad2b-0d8a4363a53f" providerId="ADAL" clId="{29644632-B760-5041-8E45-0AAAFCF4B9C8}" dt="2021-08-17T21:51:28.636" v="1845" actId="478"/>
          <ac:picMkLst>
            <pc:docMk/>
            <pc:sldMk cId="3803438565" sldId="325"/>
            <ac:picMk id="3074" creationId="{4140F722-76E5-DF43-84D5-BBF03455C8DA}"/>
          </ac:picMkLst>
        </pc:picChg>
      </pc:sldChg>
      <pc:sldChg chg="addSp modSp new mod ord modClrScheme chgLayout">
        <pc:chgData name="Chen, Zhiqian" userId="f9327966-bb57-4e6d-ad2b-0d8a4363a53f" providerId="ADAL" clId="{29644632-B760-5041-8E45-0AAAFCF4B9C8}" dt="2021-08-17T21:51:06.357" v="1841" actId="1076"/>
        <pc:sldMkLst>
          <pc:docMk/>
          <pc:sldMk cId="2429307769" sldId="326"/>
        </pc:sldMkLst>
        <pc:spChg chg="mod">
          <ac:chgData name="Chen, Zhiqian" userId="f9327966-bb57-4e6d-ad2b-0d8a4363a53f" providerId="ADAL" clId="{29644632-B760-5041-8E45-0AAAFCF4B9C8}" dt="2021-08-17T21:49:11.735" v="1755" actId="26606"/>
          <ac:spMkLst>
            <pc:docMk/>
            <pc:sldMk cId="2429307769" sldId="326"/>
            <ac:spMk id="2" creationId="{D82D06A1-182E-174D-85E8-CFCDBE318A00}"/>
          </ac:spMkLst>
        </pc:spChg>
        <pc:spChg chg="mod ord">
          <ac:chgData name="Chen, Zhiqian" userId="f9327966-bb57-4e6d-ad2b-0d8a4363a53f" providerId="ADAL" clId="{29644632-B760-5041-8E45-0AAAFCF4B9C8}" dt="2021-08-17T21:51:06.357" v="1841" actId="1076"/>
          <ac:spMkLst>
            <pc:docMk/>
            <pc:sldMk cId="2429307769" sldId="326"/>
            <ac:spMk id="3" creationId="{1DF6A195-8E76-C640-96C9-189A488CF19C}"/>
          </ac:spMkLst>
        </pc:spChg>
        <pc:picChg chg="add mod">
          <ac:chgData name="Chen, Zhiqian" userId="f9327966-bb57-4e6d-ad2b-0d8a4363a53f" providerId="ADAL" clId="{29644632-B760-5041-8E45-0AAAFCF4B9C8}" dt="2021-08-17T21:51:04.242" v="1840" actId="14100"/>
          <ac:picMkLst>
            <pc:docMk/>
            <pc:sldMk cId="2429307769" sldId="326"/>
            <ac:picMk id="4098" creationId="{1A609845-9110-9A44-8296-A167D2B6DA40}"/>
          </ac:picMkLst>
        </pc:picChg>
      </pc:sldChg>
      <pc:sldChg chg="modSp new mod ord">
        <pc:chgData name="Chen, Zhiqian" userId="f9327966-bb57-4e6d-ad2b-0d8a4363a53f" providerId="ADAL" clId="{29644632-B760-5041-8E45-0AAAFCF4B9C8}" dt="2021-08-17T22:30:59.143" v="2305" actId="20577"/>
        <pc:sldMkLst>
          <pc:docMk/>
          <pc:sldMk cId="2999952906" sldId="327"/>
        </pc:sldMkLst>
        <pc:spChg chg="mod">
          <ac:chgData name="Chen, Zhiqian" userId="f9327966-bb57-4e6d-ad2b-0d8a4363a53f" providerId="ADAL" clId="{29644632-B760-5041-8E45-0AAAFCF4B9C8}" dt="2021-08-17T21:25:12.859" v="1411" actId="20577"/>
          <ac:spMkLst>
            <pc:docMk/>
            <pc:sldMk cId="2999952906" sldId="327"/>
            <ac:spMk id="2" creationId="{E8378442-782B-9945-A16A-B9E4DAA57DD9}"/>
          </ac:spMkLst>
        </pc:spChg>
        <pc:spChg chg="mod">
          <ac:chgData name="Chen, Zhiqian" userId="f9327966-bb57-4e6d-ad2b-0d8a4363a53f" providerId="ADAL" clId="{29644632-B760-5041-8E45-0AAAFCF4B9C8}" dt="2021-08-17T22:30:59.143" v="2305" actId="20577"/>
          <ac:spMkLst>
            <pc:docMk/>
            <pc:sldMk cId="2999952906" sldId="327"/>
            <ac:spMk id="3" creationId="{7CE389F6-6074-EE42-9FAA-8D079A225FA6}"/>
          </ac:spMkLst>
        </pc:spChg>
      </pc:sldChg>
      <pc:sldChg chg="addSp modSp new mod">
        <pc:chgData name="Chen, Zhiqian" userId="f9327966-bb57-4e6d-ad2b-0d8a4363a53f" providerId="ADAL" clId="{29644632-B760-5041-8E45-0AAAFCF4B9C8}" dt="2021-08-17T21:51:20.202" v="1844" actId="1076"/>
        <pc:sldMkLst>
          <pc:docMk/>
          <pc:sldMk cId="840427530" sldId="328"/>
        </pc:sldMkLst>
        <pc:spChg chg="mod">
          <ac:chgData name="Chen, Zhiqian" userId="f9327966-bb57-4e6d-ad2b-0d8a4363a53f" providerId="ADAL" clId="{29644632-B760-5041-8E45-0AAAFCF4B9C8}" dt="2021-08-17T21:49:53.587" v="1773" actId="27636"/>
          <ac:spMkLst>
            <pc:docMk/>
            <pc:sldMk cId="840427530" sldId="328"/>
            <ac:spMk id="2" creationId="{800992D7-2638-8844-946F-91BC4841ADC5}"/>
          </ac:spMkLst>
        </pc:spChg>
        <pc:spChg chg="mod">
          <ac:chgData name="Chen, Zhiqian" userId="f9327966-bb57-4e6d-ad2b-0d8a4363a53f" providerId="ADAL" clId="{29644632-B760-5041-8E45-0AAAFCF4B9C8}" dt="2021-08-17T21:51:16.338" v="1842" actId="1076"/>
          <ac:spMkLst>
            <pc:docMk/>
            <pc:sldMk cId="840427530" sldId="328"/>
            <ac:spMk id="3" creationId="{9720C972-EEDC-6749-A82A-23A20E21C095}"/>
          </ac:spMkLst>
        </pc:spChg>
        <pc:spChg chg="add mod">
          <ac:chgData name="Chen, Zhiqian" userId="f9327966-bb57-4e6d-ad2b-0d8a4363a53f" providerId="ADAL" clId="{29644632-B760-5041-8E45-0AAAFCF4B9C8}" dt="2021-08-17T21:50:45.937" v="1832" actId="1076"/>
          <ac:spMkLst>
            <pc:docMk/>
            <pc:sldMk cId="840427530" sldId="328"/>
            <ac:spMk id="5" creationId="{781728A1-74C5-E240-8E0E-3262E2D12990}"/>
          </ac:spMkLst>
        </pc:spChg>
        <pc:picChg chg="add mod">
          <ac:chgData name="Chen, Zhiqian" userId="f9327966-bb57-4e6d-ad2b-0d8a4363a53f" providerId="ADAL" clId="{29644632-B760-5041-8E45-0AAAFCF4B9C8}" dt="2021-08-17T21:51:20.202" v="1844" actId="1076"/>
          <ac:picMkLst>
            <pc:docMk/>
            <pc:sldMk cId="840427530" sldId="328"/>
            <ac:picMk id="4" creationId="{C28A945B-C0C1-364D-AA05-DBA7878A3624}"/>
          </ac:picMkLst>
        </pc:picChg>
      </pc:sldChg>
      <pc:sldChg chg="addSp delSp modSp new mod modClrScheme chgLayout">
        <pc:chgData name="Chen, Zhiqian" userId="f9327966-bb57-4e6d-ad2b-0d8a4363a53f" providerId="ADAL" clId="{29644632-B760-5041-8E45-0AAAFCF4B9C8}" dt="2021-08-17T22:03:12.543" v="1979" actId="14100"/>
        <pc:sldMkLst>
          <pc:docMk/>
          <pc:sldMk cId="2264067066" sldId="329"/>
        </pc:sldMkLst>
        <pc:spChg chg="mod">
          <ac:chgData name="Chen, Zhiqian" userId="f9327966-bb57-4e6d-ad2b-0d8a4363a53f" providerId="ADAL" clId="{29644632-B760-5041-8E45-0AAAFCF4B9C8}" dt="2021-08-17T22:02:20.159" v="1902" actId="26606"/>
          <ac:spMkLst>
            <pc:docMk/>
            <pc:sldMk cId="2264067066" sldId="329"/>
            <ac:spMk id="2" creationId="{E33DCE3E-57CE-5148-9226-4B2005D3BC5D}"/>
          </ac:spMkLst>
        </pc:spChg>
        <pc:spChg chg="del">
          <ac:chgData name="Chen, Zhiqian" userId="f9327966-bb57-4e6d-ad2b-0d8a4363a53f" providerId="ADAL" clId="{29644632-B760-5041-8E45-0AAAFCF4B9C8}" dt="2021-08-17T22:02:20.159" v="1902" actId="26606"/>
          <ac:spMkLst>
            <pc:docMk/>
            <pc:sldMk cId="2264067066" sldId="329"/>
            <ac:spMk id="3" creationId="{BE4D2B56-1122-E94F-9666-518079BA150D}"/>
          </ac:spMkLst>
        </pc:spChg>
        <pc:spChg chg="add mod">
          <ac:chgData name="Chen, Zhiqian" userId="f9327966-bb57-4e6d-ad2b-0d8a4363a53f" providerId="ADAL" clId="{29644632-B760-5041-8E45-0AAAFCF4B9C8}" dt="2021-08-17T22:03:12.543" v="1979" actId="14100"/>
          <ac:spMkLst>
            <pc:docMk/>
            <pc:sldMk cId="2264067066" sldId="329"/>
            <ac:spMk id="71" creationId="{2CDD6461-8111-41A3-AB56-A160C571A003}"/>
          </ac:spMkLst>
        </pc:spChg>
        <pc:picChg chg="add mod">
          <ac:chgData name="Chen, Zhiqian" userId="f9327966-bb57-4e6d-ad2b-0d8a4363a53f" providerId="ADAL" clId="{29644632-B760-5041-8E45-0AAAFCF4B9C8}" dt="2021-08-17T22:02:20.159" v="1902" actId="26606"/>
          <ac:picMkLst>
            <pc:docMk/>
            <pc:sldMk cId="2264067066" sldId="329"/>
            <ac:picMk id="6146" creationId="{E4FC5082-D5A1-E448-8E60-817F518ADC71}"/>
          </ac:picMkLst>
        </pc:picChg>
      </pc:sldChg>
      <pc:sldChg chg="addSp delSp modSp new mod">
        <pc:chgData name="Chen, Zhiqian" userId="f9327966-bb57-4e6d-ad2b-0d8a4363a53f" providerId="ADAL" clId="{29644632-B760-5041-8E45-0AAAFCF4B9C8}" dt="2021-08-17T22:20:23.103" v="2144" actId="20577"/>
        <pc:sldMkLst>
          <pc:docMk/>
          <pc:sldMk cId="3123808930" sldId="330"/>
        </pc:sldMkLst>
        <pc:spChg chg="mod">
          <ac:chgData name="Chen, Zhiqian" userId="f9327966-bb57-4e6d-ad2b-0d8a4363a53f" providerId="ADAL" clId="{29644632-B760-5041-8E45-0AAAFCF4B9C8}" dt="2021-08-17T22:08:10.949" v="2037" actId="26606"/>
          <ac:spMkLst>
            <pc:docMk/>
            <pc:sldMk cId="3123808930" sldId="330"/>
            <ac:spMk id="2" creationId="{88C2765A-B0CB-0840-A952-57B4AC0F65E6}"/>
          </ac:spMkLst>
        </pc:spChg>
        <pc:spChg chg="add del mod">
          <ac:chgData name="Chen, Zhiqian" userId="f9327966-bb57-4e6d-ad2b-0d8a4363a53f" providerId="ADAL" clId="{29644632-B760-5041-8E45-0AAAFCF4B9C8}" dt="2021-08-17T22:20:23.103" v="2144" actId="20577"/>
          <ac:spMkLst>
            <pc:docMk/>
            <pc:sldMk cId="3123808930" sldId="330"/>
            <ac:spMk id="3" creationId="{5F820807-13AB-3741-A047-8170171D74B7}"/>
          </ac:spMkLst>
        </pc:spChg>
        <pc:graphicFrameChg chg="add del">
          <ac:chgData name="Chen, Zhiqian" userId="f9327966-bb57-4e6d-ad2b-0d8a4363a53f" providerId="ADAL" clId="{29644632-B760-5041-8E45-0AAAFCF4B9C8}" dt="2021-08-17T22:08:10.949" v="2037" actId="26606"/>
          <ac:graphicFrameMkLst>
            <pc:docMk/>
            <pc:sldMk cId="3123808930" sldId="330"/>
            <ac:graphicFrameMk id="5" creationId="{BA28A317-2F27-4CAF-8309-47D15E4B99F1}"/>
          </ac:graphicFrameMkLst>
        </pc:graphicFrameChg>
      </pc:sldChg>
      <pc:sldChg chg="addSp delSp modSp new mod">
        <pc:chgData name="Chen, Zhiqian" userId="f9327966-bb57-4e6d-ad2b-0d8a4363a53f" providerId="ADAL" clId="{29644632-B760-5041-8E45-0AAAFCF4B9C8}" dt="2021-08-17T22:37:38.975" v="2383" actId="1076"/>
        <pc:sldMkLst>
          <pc:docMk/>
          <pc:sldMk cId="1070503241" sldId="331"/>
        </pc:sldMkLst>
        <pc:spChg chg="mod">
          <ac:chgData name="Chen, Zhiqian" userId="f9327966-bb57-4e6d-ad2b-0d8a4363a53f" providerId="ADAL" clId="{29644632-B760-5041-8E45-0AAAFCF4B9C8}" dt="2021-08-17T22:36:29.873" v="2307" actId="26606"/>
          <ac:spMkLst>
            <pc:docMk/>
            <pc:sldMk cId="1070503241" sldId="331"/>
            <ac:spMk id="2" creationId="{B97FE5B2-D541-654A-93E7-F6907028C3CF}"/>
          </ac:spMkLst>
        </pc:spChg>
        <pc:spChg chg="del">
          <ac:chgData name="Chen, Zhiqian" userId="f9327966-bb57-4e6d-ad2b-0d8a4363a53f" providerId="ADAL" clId="{29644632-B760-5041-8E45-0AAAFCF4B9C8}" dt="2021-08-17T22:36:29.873" v="2307" actId="26606"/>
          <ac:spMkLst>
            <pc:docMk/>
            <pc:sldMk cId="1070503241" sldId="331"/>
            <ac:spMk id="3" creationId="{BEDE526D-F7A9-8443-9B9C-661D218FAB9B}"/>
          </ac:spMkLst>
        </pc:spChg>
        <pc:spChg chg="add mod">
          <ac:chgData name="Chen, Zhiqian" userId="f9327966-bb57-4e6d-ad2b-0d8a4363a53f" providerId="ADAL" clId="{29644632-B760-5041-8E45-0AAAFCF4B9C8}" dt="2021-08-17T22:36:53.746" v="2314" actId="1076"/>
          <ac:spMkLst>
            <pc:docMk/>
            <pc:sldMk cId="1070503241" sldId="331"/>
            <ac:spMk id="4" creationId="{8DD56924-75EF-1B4E-98F3-7BAE8EB9FA77}"/>
          </ac:spMkLst>
        </pc:spChg>
        <pc:spChg chg="add mod">
          <ac:chgData name="Chen, Zhiqian" userId="f9327966-bb57-4e6d-ad2b-0d8a4363a53f" providerId="ADAL" clId="{29644632-B760-5041-8E45-0AAAFCF4B9C8}" dt="2021-08-17T22:37:38.975" v="2383" actId="1076"/>
          <ac:spMkLst>
            <pc:docMk/>
            <pc:sldMk cId="1070503241" sldId="331"/>
            <ac:spMk id="6" creationId="{5FD7157B-9E6E-9A48-BD26-6D11AE871005}"/>
          </ac:spMkLst>
        </pc:spChg>
        <pc:spChg chg="add mod">
          <ac:chgData name="Chen, Zhiqian" userId="f9327966-bb57-4e6d-ad2b-0d8a4363a53f" providerId="ADAL" clId="{29644632-B760-5041-8E45-0AAAFCF4B9C8}" dt="2021-08-17T22:37:16.895" v="2354" actId="1076"/>
          <ac:spMkLst>
            <pc:docMk/>
            <pc:sldMk cId="1070503241" sldId="331"/>
            <ac:spMk id="7" creationId="{D5EFC446-55D0-D442-BDD3-19204B06EE46}"/>
          </ac:spMkLst>
        </pc:spChg>
        <pc:picChg chg="add mod">
          <ac:chgData name="Chen, Zhiqian" userId="f9327966-bb57-4e6d-ad2b-0d8a4363a53f" providerId="ADAL" clId="{29644632-B760-5041-8E45-0AAAFCF4B9C8}" dt="2021-08-17T22:36:29.873" v="2307" actId="26606"/>
          <ac:picMkLst>
            <pc:docMk/>
            <pc:sldMk cId="1070503241" sldId="331"/>
            <ac:picMk id="7170" creationId="{2A9C9418-33AA-FA4D-9C9D-94FEF1D04F72}"/>
          </ac:picMkLst>
        </pc:picChg>
      </pc:sldChg>
      <pc:sldChg chg="addSp delSp modSp add mod">
        <pc:chgData name="Chen, Zhiqian" userId="f9327966-bb57-4e6d-ad2b-0d8a4363a53f" providerId="ADAL" clId="{29644632-B760-5041-8E45-0AAAFCF4B9C8}" dt="2021-08-17T22:38:09.425" v="2387" actId="26606"/>
        <pc:sldMkLst>
          <pc:docMk/>
          <pc:sldMk cId="65271140" sldId="332"/>
        </pc:sldMkLst>
        <pc:spChg chg="mod">
          <ac:chgData name="Chen, Zhiqian" userId="f9327966-bb57-4e6d-ad2b-0d8a4363a53f" providerId="ADAL" clId="{29644632-B760-5041-8E45-0AAAFCF4B9C8}" dt="2021-08-17T22:38:09.425" v="2387" actId="26606"/>
          <ac:spMkLst>
            <pc:docMk/>
            <pc:sldMk cId="65271140" sldId="332"/>
            <ac:spMk id="2" creationId="{B97FE5B2-D541-654A-93E7-F6907028C3CF}"/>
          </ac:spMkLst>
        </pc:spChg>
        <pc:spChg chg="del">
          <ac:chgData name="Chen, Zhiqian" userId="f9327966-bb57-4e6d-ad2b-0d8a4363a53f" providerId="ADAL" clId="{29644632-B760-5041-8E45-0AAAFCF4B9C8}" dt="2021-08-17T22:38:09.425" v="2387" actId="26606"/>
          <ac:spMkLst>
            <pc:docMk/>
            <pc:sldMk cId="65271140" sldId="332"/>
            <ac:spMk id="3" creationId="{BEDE526D-F7A9-8443-9B9C-661D218FAB9B}"/>
          </ac:spMkLst>
        </pc:spChg>
        <pc:picChg chg="add mod">
          <ac:chgData name="Chen, Zhiqian" userId="f9327966-bb57-4e6d-ad2b-0d8a4363a53f" providerId="ADAL" clId="{29644632-B760-5041-8E45-0AAAFCF4B9C8}" dt="2021-08-17T22:38:09.425" v="2387" actId="26606"/>
          <ac:picMkLst>
            <pc:docMk/>
            <pc:sldMk cId="65271140" sldId="332"/>
            <ac:picMk id="8194" creationId="{FEEE789A-82AB-D14C-A301-97E8821E7297}"/>
          </ac:picMkLst>
        </pc:picChg>
      </pc:sldChg>
      <pc:sldChg chg="addSp delSp modSp add mod">
        <pc:chgData name="Chen, Zhiqian" userId="f9327966-bb57-4e6d-ad2b-0d8a4363a53f" providerId="ADAL" clId="{29644632-B760-5041-8E45-0AAAFCF4B9C8}" dt="2021-08-17T22:41:03.203" v="2435" actId="1076"/>
        <pc:sldMkLst>
          <pc:docMk/>
          <pc:sldMk cId="1720315303" sldId="333"/>
        </pc:sldMkLst>
        <pc:spChg chg="mod">
          <ac:chgData name="Chen, Zhiqian" userId="f9327966-bb57-4e6d-ad2b-0d8a4363a53f" providerId="ADAL" clId="{29644632-B760-5041-8E45-0AAAFCF4B9C8}" dt="2021-08-17T22:40:34.029" v="2402" actId="26606"/>
          <ac:spMkLst>
            <pc:docMk/>
            <pc:sldMk cId="1720315303" sldId="333"/>
            <ac:spMk id="2" creationId="{B97FE5B2-D541-654A-93E7-F6907028C3CF}"/>
          </ac:spMkLst>
        </pc:spChg>
        <pc:spChg chg="add del mod">
          <ac:chgData name="Chen, Zhiqian" userId="f9327966-bb57-4e6d-ad2b-0d8a4363a53f" providerId="ADAL" clId="{29644632-B760-5041-8E45-0AAAFCF4B9C8}" dt="2021-08-17T22:41:00.601" v="2434" actId="1076"/>
          <ac:spMkLst>
            <pc:docMk/>
            <pc:sldMk cId="1720315303" sldId="333"/>
            <ac:spMk id="3" creationId="{BEDE526D-F7A9-8443-9B9C-661D218FAB9B}"/>
          </ac:spMkLst>
        </pc:spChg>
        <pc:picChg chg="add del mod">
          <ac:chgData name="Chen, Zhiqian" userId="f9327966-bb57-4e6d-ad2b-0d8a4363a53f" providerId="ADAL" clId="{29644632-B760-5041-8E45-0AAAFCF4B9C8}" dt="2021-08-17T22:39:37.015" v="2393" actId="478"/>
          <ac:picMkLst>
            <pc:docMk/>
            <pc:sldMk cId="1720315303" sldId="333"/>
            <ac:picMk id="9218" creationId="{F8314E72-A9EE-2643-9431-A2946548B883}"/>
          </ac:picMkLst>
        </pc:picChg>
        <pc:picChg chg="add mod">
          <ac:chgData name="Chen, Zhiqian" userId="f9327966-bb57-4e6d-ad2b-0d8a4363a53f" providerId="ADAL" clId="{29644632-B760-5041-8E45-0AAAFCF4B9C8}" dt="2021-08-17T22:41:03.203" v="2435" actId="1076"/>
          <ac:picMkLst>
            <pc:docMk/>
            <pc:sldMk cId="1720315303" sldId="333"/>
            <ac:picMk id="9220" creationId="{F428D7F9-C02D-A946-BD52-9FEE73775966}"/>
          </ac:picMkLst>
        </pc:picChg>
      </pc:sldChg>
      <pc:sldChg chg="addSp delSp modSp add mod">
        <pc:chgData name="Chen, Zhiqian" userId="f9327966-bb57-4e6d-ad2b-0d8a4363a53f" providerId="ADAL" clId="{29644632-B760-5041-8E45-0AAAFCF4B9C8}" dt="2021-08-17T22:47:54.381" v="2437" actId="26606"/>
        <pc:sldMkLst>
          <pc:docMk/>
          <pc:sldMk cId="1287717809" sldId="334"/>
        </pc:sldMkLst>
        <pc:spChg chg="mod">
          <ac:chgData name="Chen, Zhiqian" userId="f9327966-bb57-4e6d-ad2b-0d8a4363a53f" providerId="ADAL" clId="{29644632-B760-5041-8E45-0AAAFCF4B9C8}" dt="2021-08-17T22:47:54.381" v="2437" actId="26606"/>
          <ac:spMkLst>
            <pc:docMk/>
            <pc:sldMk cId="1287717809" sldId="334"/>
            <ac:spMk id="2" creationId="{B97FE5B2-D541-654A-93E7-F6907028C3CF}"/>
          </ac:spMkLst>
        </pc:spChg>
        <pc:spChg chg="del">
          <ac:chgData name="Chen, Zhiqian" userId="f9327966-bb57-4e6d-ad2b-0d8a4363a53f" providerId="ADAL" clId="{29644632-B760-5041-8E45-0AAAFCF4B9C8}" dt="2021-08-17T22:47:54.381" v="2437" actId="26606"/>
          <ac:spMkLst>
            <pc:docMk/>
            <pc:sldMk cId="1287717809" sldId="334"/>
            <ac:spMk id="3" creationId="{BEDE526D-F7A9-8443-9B9C-661D218FAB9B}"/>
          </ac:spMkLst>
        </pc:spChg>
        <pc:picChg chg="add mod">
          <ac:chgData name="Chen, Zhiqian" userId="f9327966-bb57-4e6d-ad2b-0d8a4363a53f" providerId="ADAL" clId="{29644632-B760-5041-8E45-0AAAFCF4B9C8}" dt="2021-08-17T22:47:54.381" v="2437" actId="26606"/>
          <ac:picMkLst>
            <pc:docMk/>
            <pc:sldMk cId="1287717809" sldId="334"/>
            <ac:picMk id="10242" creationId="{E0D289B3-D140-0848-B09B-33E27AB27770}"/>
          </ac:picMkLst>
        </pc:picChg>
      </pc:sldChg>
      <pc:sldChg chg="modSp new mod">
        <pc:chgData name="Chen, Zhiqian" userId="f9327966-bb57-4e6d-ad2b-0d8a4363a53f" providerId="ADAL" clId="{29644632-B760-5041-8E45-0AAAFCF4B9C8}" dt="2021-08-17T22:59:04.294" v="3000"/>
        <pc:sldMkLst>
          <pc:docMk/>
          <pc:sldMk cId="1177264282" sldId="335"/>
        </pc:sldMkLst>
        <pc:spChg chg="mod">
          <ac:chgData name="Chen, Zhiqian" userId="f9327966-bb57-4e6d-ad2b-0d8a4363a53f" providerId="ADAL" clId="{29644632-B760-5041-8E45-0AAAFCF4B9C8}" dt="2021-08-17T22:53:25.262" v="2815" actId="20577"/>
          <ac:spMkLst>
            <pc:docMk/>
            <pc:sldMk cId="1177264282" sldId="335"/>
            <ac:spMk id="2" creationId="{AB9B9865-09A8-984F-AFCA-16FF3D695169}"/>
          </ac:spMkLst>
        </pc:spChg>
        <pc:spChg chg="mod">
          <ac:chgData name="Chen, Zhiqian" userId="f9327966-bb57-4e6d-ad2b-0d8a4363a53f" providerId="ADAL" clId="{29644632-B760-5041-8E45-0AAAFCF4B9C8}" dt="2021-08-17T22:59:04.294" v="3000"/>
          <ac:spMkLst>
            <pc:docMk/>
            <pc:sldMk cId="1177264282" sldId="335"/>
            <ac:spMk id="3" creationId="{61C3C1D0-527E-3341-8507-E36604FA47E2}"/>
          </ac:spMkLst>
        </pc:spChg>
      </pc:sldChg>
      <pc:sldChg chg="modSp new mod">
        <pc:chgData name="Chen, Zhiqian" userId="f9327966-bb57-4e6d-ad2b-0d8a4363a53f" providerId="ADAL" clId="{29644632-B760-5041-8E45-0AAAFCF4B9C8}" dt="2021-08-17T23:00:14.241" v="3136" actId="20577"/>
        <pc:sldMkLst>
          <pc:docMk/>
          <pc:sldMk cId="845230512" sldId="336"/>
        </pc:sldMkLst>
        <pc:spChg chg="mod">
          <ac:chgData name="Chen, Zhiqian" userId="f9327966-bb57-4e6d-ad2b-0d8a4363a53f" providerId="ADAL" clId="{29644632-B760-5041-8E45-0AAAFCF4B9C8}" dt="2021-08-17T22:53:33.806" v="2824" actId="20577"/>
          <ac:spMkLst>
            <pc:docMk/>
            <pc:sldMk cId="845230512" sldId="336"/>
            <ac:spMk id="2" creationId="{5B459C60-34BB-1A47-90A1-1ADE6694975C}"/>
          </ac:spMkLst>
        </pc:spChg>
        <pc:spChg chg="mod">
          <ac:chgData name="Chen, Zhiqian" userId="f9327966-bb57-4e6d-ad2b-0d8a4363a53f" providerId="ADAL" clId="{29644632-B760-5041-8E45-0AAAFCF4B9C8}" dt="2021-08-17T23:00:14.241" v="3136" actId="20577"/>
          <ac:spMkLst>
            <pc:docMk/>
            <pc:sldMk cId="845230512" sldId="336"/>
            <ac:spMk id="3" creationId="{648B2B5A-14CB-5847-A361-7B0F2824A651}"/>
          </ac:spMkLst>
        </pc:spChg>
      </pc:sldChg>
      <pc:sldChg chg="modSp add mod">
        <pc:chgData name="Chen, Zhiqian" userId="f9327966-bb57-4e6d-ad2b-0d8a4363a53f" providerId="ADAL" clId="{29644632-B760-5041-8E45-0AAAFCF4B9C8}" dt="2021-08-17T22:51:26.638" v="2640" actId="20577"/>
        <pc:sldMkLst>
          <pc:docMk/>
          <pc:sldMk cId="2314592954" sldId="337"/>
        </pc:sldMkLst>
        <pc:spChg chg="mod">
          <ac:chgData name="Chen, Zhiqian" userId="f9327966-bb57-4e6d-ad2b-0d8a4363a53f" providerId="ADAL" clId="{29644632-B760-5041-8E45-0AAAFCF4B9C8}" dt="2021-08-17T22:24:10.597" v="2206" actId="20577"/>
          <ac:spMkLst>
            <pc:docMk/>
            <pc:sldMk cId="2314592954" sldId="337"/>
            <ac:spMk id="2" creationId="{B97FE5B2-D541-654A-93E7-F6907028C3CF}"/>
          </ac:spMkLst>
        </pc:spChg>
        <pc:spChg chg="mod">
          <ac:chgData name="Chen, Zhiqian" userId="f9327966-bb57-4e6d-ad2b-0d8a4363a53f" providerId="ADAL" clId="{29644632-B760-5041-8E45-0AAAFCF4B9C8}" dt="2021-08-17T22:51:26.638" v="2640" actId="20577"/>
          <ac:spMkLst>
            <pc:docMk/>
            <pc:sldMk cId="2314592954" sldId="337"/>
            <ac:spMk id="3" creationId="{BEDE526D-F7A9-8443-9B9C-661D218FAB9B}"/>
          </ac:spMkLst>
        </pc:spChg>
      </pc:sldChg>
      <pc:sldChg chg="addSp delSp modSp add mod modClrScheme chgLayout">
        <pc:chgData name="Chen, Zhiqian" userId="f9327966-bb57-4e6d-ad2b-0d8a4363a53f" providerId="ADAL" clId="{29644632-B760-5041-8E45-0AAAFCF4B9C8}" dt="2021-08-17T22:52:56.176" v="2792" actId="1076"/>
        <pc:sldMkLst>
          <pc:docMk/>
          <pc:sldMk cId="2828384913" sldId="338"/>
        </pc:sldMkLst>
        <pc:spChg chg="mod">
          <ac:chgData name="Chen, Zhiqian" userId="f9327966-bb57-4e6d-ad2b-0d8a4363a53f" providerId="ADAL" clId="{29644632-B760-5041-8E45-0AAAFCF4B9C8}" dt="2021-08-17T22:51:56.087" v="2642" actId="26606"/>
          <ac:spMkLst>
            <pc:docMk/>
            <pc:sldMk cId="2828384913" sldId="338"/>
            <ac:spMk id="2" creationId="{B97FE5B2-D541-654A-93E7-F6907028C3CF}"/>
          </ac:spMkLst>
        </pc:spChg>
        <pc:spChg chg="del">
          <ac:chgData name="Chen, Zhiqian" userId="f9327966-bb57-4e6d-ad2b-0d8a4363a53f" providerId="ADAL" clId="{29644632-B760-5041-8E45-0AAAFCF4B9C8}" dt="2021-08-17T22:51:56.087" v="2642" actId="26606"/>
          <ac:spMkLst>
            <pc:docMk/>
            <pc:sldMk cId="2828384913" sldId="338"/>
            <ac:spMk id="3" creationId="{BEDE526D-F7A9-8443-9B9C-661D218FAB9B}"/>
          </ac:spMkLst>
        </pc:spChg>
        <pc:spChg chg="add mod">
          <ac:chgData name="Chen, Zhiqian" userId="f9327966-bb57-4e6d-ad2b-0d8a4363a53f" providerId="ADAL" clId="{29644632-B760-5041-8E45-0AAAFCF4B9C8}" dt="2021-08-17T22:52:53.388" v="2791" actId="20577"/>
          <ac:spMkLst>
            <pc:docMk/>
            <pc:sldMk cId="2828384913" sldId="338"/>
            <ac:spMk id="71" creationId="{678B1423-E1D7-43F3-82DA-BFE63BC3F2D7}"/>
          </ac:spMkLst>
        </pc:spChg>
        <pc:picChg chg="add mod">
          <ac:chgData name="Chen, Zhiqian" userId="f9327966-bb57-4e6d-ad2b-0d8a4363a53f" providerId="ADAL" clId="{29644632-B760-5041-8E45-0AAAFCF4B9C8}" dt="2021-08-17T22:52:56.176" v="2792" actId="1076"/>
          <ac:picMkLst>
            <pc:docMk/>
            <pc:sldMk cId="2828384913" sldId="338"/>
            <ac:picMk id="11266" creationId="{5804B339-484D-1645-9C74-48B7DA1D3446}"/>
          </ac:picMkLst>
        </pc:picChg>
      </pc:sldChg>
      <pc:sldChg chg="modSp new mod">
        <pc:chgData name="Chen, Zhiqian" userId="f9327966-bb57-4e6d-ad2b-0d8a4363a53f" providerId="ADAL" clId="{29644632-B760-5041-8E45-0AAAFCF4B9C8}" dt="2021-08-17T23:16:08.655" v="3450" actId="20577"/>
        <pc:sldMkLst>
          <pc:docMk/>
          <pc:sldMk cId="760941478" sldId="339"/>
        </pc:sldMkLst>
        <pc:spChg chg="mod">
          <ac:chgData name="Chen, Zhiqian" userId="f9327966-bb57-4e6d-ad2b-0d8a4363a53f" providerId="ADAL" clId="{29644632-B760-5041-8E45-0AAAFCF4B9C8}" dt="2021-08-17T23:10:29.020" v="3170"/>
          <ac:spMkLst>
            <pc:docMk/>
            <pc:sldMk cId="760941478" sldId="339"/>
            <ac:spMk id="2" creationId="{659FE3CD-0650-5C44-87FD-7162F929CD0C}"/>
          </ac:spMkLst>
        </pc:spChg>
        <pc:spChg chg="mod">
          <ac:chgData name="Chen, Zhiqian" userId="f9327966-bb57-4e6d-ad2b-0d8a4363a53f" providerId="ADAL" clId="{29644632-B760-5041-8E45-0AAAFCF4B9C8}" dt="2021-08-17T23:16:08.655" v="3450" actId="20577"/>
          <ac:spMkLst>
            <pc:docMk/>
            <pc:sldMk cId="760941478" sldId="339"/>
            <ac:spMk id="3" creationId="{F3ACAFE2-2B7C-594E-BF3D-8409C7894DA2}"/>
          </ac:spMkLst>
        </pc:spChg>
      </pc:sldChg>
      <pc:sldChg chg="addSp delSp modSp new mod modClrScheme chgLayout">
        <pc:chgData name="Chen, Zhiqian" userId="f9327966-bb57-4e6d-ad2b-0d8a4363a53f" providerId="ADAL" clId="{29644632-B760-5041-8E45-0AAAFCF4B9C8}" dt="2021-08-18T22:46:14.349" v="3659" actId="14100"/>
        <pc:sldMkLst>
          <pc:docMk/>
          <pc:sldMk cId="3200937166" sldId="340"/>
        </pc:sldMkLst>
        <pc:spChg chg="mod">
          <ac:chgData name="Chen, Zhiqian" userId="f9327966-bb57-4e6d-ad2b-0d8a4363a53f" providerId="ADAL" clId="{29644632-B760-5041-8E45-0AAAFCF4B9C8}" dt="2021-08-18T22:29:13.415" v="3632" actId="26606"/>
          <ac:spMkLst>
            <pc:docMk/>
            <pc:sldMk cId="3200937166" sldId="340"/>
            <ac:spMk id="2" creationId="{8834F450-4CC5-514C-8ADD-C4456F20E2CD}"/>
          </ac:spMkLst>
        </pc:spChg>
        <pc:spChg chg="mod">
          <ac:chgData name="Chen, Zhiqian" userId="f9327966-bb57-4e6d-ad2b-0d8a4363a53f" providerId="ADAL" clId="{29644632-B760-5041-8E45-0AAAFCF4B9C8}" dt="2021-08-18T22:46:08.417" v="3657" actId="404"/>
          <ac:spMkLst>
            <pc:docMk/>
            <pc:sldMk cId="3200937166" sldId="340"/>
            <ac:spMk id="3" creationId="{5DD3AC2F-D318-1D4C-899D-838557B89A79}"/>
          </ac:spMkLst>
        </pc:spChg>
        <pc:picChg chg="add del mod">
          <ac:chgData name="Chen, Zhiqian" userId="f9327966-bb57-4e6d-ad2b-0d8a4363a53f" providerId="ADAL" clId="{29644632-B760-5041-8E45-0AAAFCF4B9C8}" dt="2021-08-18T22:45:33.863" v="3645" actId="478"/>
          <ac:picMkLst>
            <pc:docMk/>
            <pc:sldMk cId="3200937166" sldId="340"/>
            <ac:picMk id="12290" creationId="{34032D83-1491-2A44-96C7-5FFE41721CBA}"/>
          </ac:picMkLst>
        </pc:picChg>
        <pc:picChg chg="add mod">
          <ac:chgData name="Chen, Zhiqian" userId="f9327966-bb57-4e6d-ad2b-0d8a4363a53f" providerId="ADAL" clId="{29644632-B760-5041-8E45-0AAAFCF4B9C8}" dt="2021-08-18T22:46:14.349" v="3659" actId="14100"/>
          <ac:picMkLst>
            <pc:docMk/>
            <pc:sldMk cId="3200937166" sldId="340"/>
            <ac:picMk id="12292" creationId="{8030C4F6-9716-A949-9C4C-4312114BC271}"/>
          </ac:picMkLst>
        </pc:picChg>
      </pc:sldChg>
      <pc:sldChg chg="addSp modSp new mod">
        <pc:chgData name="Chen, Zhiqian" userId="f9327966-bb57-4e6d-ad2b-0d8a4363a53f" providerId="ADAL" clId="{29644632-B760-5041-8E45-0AAAFCF4B9C8}" dt="2021-08-18T22:51:01.303" v="3729" actId="20577"/>
        <pc:sldMkLst>
          <pc:docMk/>
          <pc:sldMk cId="163781685" sldId="341"/>
        </pc:sldMkLst>
        <pc:spChg chg="mod">
          <ac:chgData name="Chen, Zhiqian" userId="f9327966-bb57-4e6d-ad2b-0d8a4363a53f" providerId="ADAL" clId="{29644632-B760-5041-8E45-0AAAFCF4B9C8}" dt="2021-08-18T22:00:58.162" v="3464" actId="20577"/>
          <ac:spMkLst>
            <pc:docMk/>
            <pc:sldMk cId="163781685" sldId="341"/>
            <ac:spMk id="2" creationId="{C4956F8A-A2B4-0746-81CC-5DA017A487C2}"/>
          </ac:spMkLst>
        </pc:spChg>
        <pc:spChg chg="mod">
          <ac:chgData name="Chen, Zhiqian" userId="f9327966-bb57-4e6d-ad2b-0d8a4363a53f" providerId="ADAL" clId="{29644632-B760-5041-8E45-0AAAFCF4B9C8}" dt="2021-08-18T22:51:01.303" v="3729" actId="20577"/>
          <ac:spMkLst>
            <pc:docMk/>
            <pc:sldMk cId="163781685" sldId="341"/>
            <ac:spMk id="3" creationId="{CDA6A8B3-3BD3-1347-99BA-C6769FC88A1D}"/>
          </ac:spMkLst>
        </pc:spChg>
        <pc:spChg chg="add mod">
          <ac:chgData name="Chen, Zhiqian" userId="f9327966-bb57-4e6d-ad2b-0d8a4363a53f" providerId="ADAL" clId="{29644632-B760-5041-8E45-0AAAFCF4B9C8}" dt="2021-08-18T22:50:42.826" v="3714" actId="114"/>
          <ac:spMkLst>
            <pc:docMk/>
            <pc:sldMk cId="163781685" sldId="341"/>
            <ac:spMk id="5" creationId="{BC2A26BE-63FD-384D-8683-184975AD12BD}"/>
          </ac:spMkLst>
        </pc:spChg>
        <pc:picChg chg="add mod">
          <ac:chgData name="Chen, Zhiqian" userId="f9327966-bb57-4e6d-ad2b-0d8a4363a53f" providerId="ADAL" clId="{29644632-B760-5041-8E45-0AAAFCF4B9C8}" dt="2021-08-18T22:50:49.176" v="3715" actId="1076"/>
          <ac:picMkLst>
            <pc:docMk/>
            <pc:sldMk cId="163781685" sldId="341"/>
            <ac:picMk id="4" creationId="{6A6FCB3E-F513-884F-B4C9-91DAEC033BDA}"/>
          </ac:picMkLst>
        </pc:picChg>
      </pc:sldChg>
      <pc:sldChg chg="modSp new mod">
        <pc:chgData name="Chen, Zhiqian" userId="f9327966-bb57-4e6d-ad2b-0d8a4363a53f" providerId="ADAL" clId="{29644632-B760-5041-8E45-0AAAFCF4B9C8}" dt="2021-08-18T22:01:07.521" v="3469" actId="27636"/>
        <pc:sldMkLst>
          <pc:docMk/>
          <pc:sldMk cId="3760544848" sldId="342"/>
        </pc:sldMkLst>
        <pc:spChg chg="mod">
          <ac:chgData name="Chen, Zhiqian" userId="f9327966-bb57-4e6d-ad2b-0d8a4363a53f" providerId="ADAL" clId="{29644632-B760-5041-8E45-0AAAFCF4B9C8}" dt="2021-08-18T22:01:07.521" v="3469" actId="27636"/>
          <ac:spMkLst>
            <pc:docMk/>
            <pc:sldMk cId="3760544848" sldId="342"/>
            <ac:spMk id="2" creationId="{9DADE386-5CDA-F342-B3FA-A721F6780797}"/>
          </ac:spMkLst>
        </pc:spChg>
      </pc:sldChg>
      <pc:sldChg chg="modSp new mod">
        <pc:chgData name="Chen, Zhiqian" userId="f9327966-bb57-4e6d-ad2b-0d8a4363a53f" providerId="ADAL" clId="{29644632-B760-5041-8E45-0AAAFCF4B9C8}" dt="2021-08-18T22:01:16.102" v="3473" actId="20577"/>
        <pc:sldMkLst>
          <pc:docMk/>
          <pc:sldMk cId="1852313119" sldId="343"/>
        </pc:sldMkLst>
        <pc:spChg chg="mod">
          <ac:chgData name="Chen, Zhiqian" userId="f9327966-bb57-4e6d-ad2b-0d8a4363a53f" providerId="ADAL" clId="{29644632-B760-5041-8E45-0AAAFCF4B9C8}" dt="2021-08-18T22:01:16.102" v="3473" actId="20577"/>
          <ac:spMkLst>
            <pc:docMk/>
            <pc:sldMk cId="1852313119" sldId="343"/>
            <ac:spMk id="2" creationId="{6D809998-9023-B54C-B5DE-423E665494AE}"/>
          </ac:spMkLst>
        </pc:spChg>
      </pc:sldChg>
      <pc:sldChg chg="modSp new mod">
        <pc:chgData name="Chen, Zhiqian" userId="f9327966-bb57-4e6d-ad2b-0d8a4363a53f" providerId="ADAL" clId="{29644632-B760-5041-8E45-0AAAFCF4B9C8}" dt="2021-08-18T22:01:23.918" v="3477" actId="20577"/>
        <pc:sldMkLst>
          <pc:docMk/>
          <pc:sldMk cId="1636770577" sldId="344"/>
        </pc:sldMkLst>
        <pc:spChg chg="mod">
          <ac:chgData name="Chen, Zhiqian" userId="f9327966-bb57-4e6d-ad2b-0d8a4363a53f" providerId="ADAL" clId="{29644632-B760-5041-8E45-0AAAFCF4B9C8}" dt="2021-08-18T22:01:23.918" v="3477" actId="20577"/>
          <ac:spMkLst>
            <pc:docMk/>
            <pc:sldMk cId="1636770577" sldId="344"/>
            <ac:spMk id="2" creationId="{2D11845D-2FAA-5144-B267-E3BFFD764078}"/>
          </ac:spMkLst>
        </pc:spChg>
      </pc:sldChg>
      <pc:sldChg chg="modSp new mod">
        <pc:chgData name="Chen, Zhiqian" userId="f9327966-bb57-4e6d-ad2b-0d8a4363a53f" providerId="ADAL" clId="{29644632-B760-5041-8E45-0AAAFCF4B9C8}" dt="2021-08-18T22:01:35.604" v="3484" actId="20577"/>
        <pc:sldMkLst>
          <pc:docMk/>
          <pc:sldMk cId="1148626970" sldId="345"/>
        </pc:sldMkLst>
        <pc:spChg chg="mod">
          <ac:chgData name="Chen, Zhiqian" userId="f9327966-bb57-4e6d-ad2b-0d8a4363a53f" providerId="ADAL" clId="{29644632-B760-5041-8E45-0AAAFCF4B9C8}" dt="2021-08-18T22:01:35.604" v="3484" actId="20577"/>
          <ac:spMkLst>
            <pc:docMk/>
            <pc:sldMk cId="1148626970" sldId="345"/>
            <ac:spMk id="2" creationId="{90AF502D-1C17-0E42-8526-B8088EF160E2}"/>
          </ac:spMkLst>
        </pc:spChg>
      </pc:sldChg>
      <pc:sldChg chg="modSp new mod">
        <pc:chgData name="Chen, Zhiqian" userId="f9327966-bb57-4e6d-ad2b-0d8a4363a53f" providerId="ADAL" clId="{29644632-B760-5041-8E45-0AAAFCF4B9C8}" dt="2021-08-18T22:01:46.431" v="3488" actId="20577"/>
        <pc:sldMkLst>
          <pc:docMk/>
          <pc:sldMk cId="39585776" sldId="346"/>
        </pc:sldMkLst>
        <pc:spChg chg="mod">
          <ac:chgData name="Chen, Zhiqian" userId="f9327966-bb57-4e6d-ad2b-0d8a4363a53f" providerId="ADAL" clId="{29644632-B760-5041-8E45-0AAAFCF4B9C8}" dt="2021-08-18T22:01:46.431" v="3488" actId="20577"/>
          <ac:spMkLst>
            <pc:docMk/>
            <pc:sldMk cId="39585776" sldId="346"/>
            <ac:spMk id="2" creationId="{95A4E3F3-96DA-A443-B9D6-CD0C4D4E1810}"/>
          </ac:spMkLst>
        </pc:spChg>
      </pc:sldChg>
      <pc:sldChg chg="new del">
        <pc:chgData name="Chen, Zhiqian" userId="f9327966-bb57-4e6d-ad2b-0d8a4363a53f" providerId="ADAL" clId="{29644632-B760-5041-8E45-0AAAFCF4B9C8}" dt="2021-08-18T22:01:54.171" v="3489" actId="2696"/>
        <pc:sldMkLst>
          <pc:docMk/>
          <pc:sldMk cId="3721885902" sldId="347"/>
        </pc:sldMkLst>
      </pc:sldChg>
      <pc:sldMasterChg chg="modSp mod">
        <pc:chgData name="Chen, Zhiqian" userId="f9327966-bb57-4e6d-ad2b-0d8a4363a53f" providerId="ADAL" clId="{29644632-B760-5041-8E45-0AAAFCF4B9C8}" dt="2021-08-14T16:38:54.440" v="70" actId="20577"/>
        <pc:sldMasterMkLst>
          <pc:docMk/>
          <pc:sldMasterMk cId="3071752193" sldId="2147483675"/>
        </pc:sldMasterMkLst>
        <pc:spChg chg="mod">
          <ac:chgData name="Chen, Zhiqian" userId="f9327966-bb57-4e6d-ad2b-0d8a4363a53f" providerId="ADAL" clId="{29644632-B760-5041-8E45-0AAAFCF4B9C8}" dt="2021-08-14T16:38:54.440" v="70" actId="20577"/>
          <ac:spMkLst>
            <pc:docMk/>
            <pc:sldMasterMk cId="3071752193" sldId="2147483675"/>
            <ac:spMk id="10" creationId="{00000000-0000-0000-0000-000000000000}"/>
          </ac:spMkLst>
        </pc:spChg>
      </pc:sldMasterChg>
      <pc:sldMasterChg chg="modSp mod modSldLayout">
        <pc:chgData name="Chen, Zhiqian" userId="f9327966-bb57-4e6d-ad2b-0d8a4363a53f" providerId="ADAL" clId="{29644632-B760-5041-8E45-0AAAFCF4B9C8}" dt="2021-08-14T16:39:08.627" v="80" actId="20577"/>
        <pc:sldMasterMkLst>
          <pc:docMk/>
          <pc:sldMasterMk cId="2063477826" sldId="2147483690"/>
        </pc:sldMasterMkLst>
        <pc:spChg chg="mod">
          <ac:chgData name="Chen, Zhiqian" userId="f9327966-bb57-4e6d-ad2b-0d8a4363a53f" providerId="ADAL" clId="{29644632-B760-5041-8E45-0AAAFCF4B9C8}" dt="2021-08-14T16:39:08.627" v="80" actId="20577"/>
          <ac:spMkLst>
            <pc:docMk/>
            <pc:sldMasterMk cId="2063477826" sldId="2147483690"/>
            <ac:spMk id="9" creationId="{00000000-0000-0000-0000-000000000000}"/>
          </ac:spMkLst>
        </pc:spChg>
        <pc:sldLayoutChg chg="addSp delSp modSp mod">
          <pc:chgData name="Chen, Zhiqian" userId="f9327966-bb57-4e6d-ad2b-0d8a4363a53f" providerId="ADAL" clId="{29644632-B760-5041-8E45-0AAAFCF4B9C8}" dt="2021-08-14T16:38:46.462" v="60"/>
          <pc:sldLayoutMkLst>
            <pc:docMk/>
            <pc:sldMasterMk cId="2063477826" sldId="2147483690"/>
            <pc:sldLayoutMk cId="2390065666" sldId="2147483701"/>
          </pc:sldLayoutMkLst>
          <pc:spChg chg="add del mod">
            <ac:chgData name="Chen, Zhiqian" userId="f9327966-bb57-4e6d-ad2b-0d8a4363a53f" providerId="ADAL" clId="{29644632-B760-5041-8E45-0AAAFCF4B9C8}" dt="2021-08-14T16:38:46.462" v="60"/>
            <ac:spMkLst>
              <pc:docMk/>
              <pc:sldMasterMk cId="2063477826" sldId="2147483690"/>
              <pc:sldLayoutMk cId="2390065666" sldId="2147483701"/>
              <ac:spMk id="4" creationId="{D829E583-C1ED-504E-8457-88F748D7912E}"/>
            </ac:spMkLst>
          </pc:spChg>
        </pc:sldLayoutChg>
      </pc:sldMasterChg>
    </pc:docChg>
  </pc:docChgLst>
  <pc:docChgLst>
    <pc:chgData name="Chen, Zhiqian" userId="f9327966-bb57-4e6d-ad2b-0d8a4363a53f" providerId="ADAL" clId="{BE57562E-8BEE-DB42-842E-3C13BCC7F862}"/>
    <pc:docChg chg="undo custSel addSld delSld modSld sldOrd modMainMaster">
      <pc:chgData name="Chen, Zhiqian" userId="f9327966-bb57-4e6d-ad2b-0d8a4363a53f" providerId="ADAL" clId="{BE57562E-8BEE-DB42-842E-3C13BCC7F862}" dt="2020-08-17T21:56:36.949" v="550" actId="120"/>
      <pc:docMkLst>
        <pc:docMk/>
      </pc:docMkLst>
      <pc:sldChg chg="addSp delSp modSp mod">
        <pc:chgData name="Chen, Zhiqian" userId="f9327966-bb57-4e6d-ad2b-0d8a4363a53f" providerId="ADAL" clId="{BE57562E-8BEE-DB42-842E-3C13BCC7F862}" dt="2020-08-17T21:46:12.292" v="526"/>
        <pc:sldMkLst>
          <pc:docMk/>
          <pc:sldMk cId="1760493980" sldId="257"/>
        </pc:sldMkLst>
        <pc:spChg chg="add del mod">
          <ac:chgData name="Chen, Zhiqian" userId="f9327966-bb57-4e6d-ad2b-0d8a4363a53f" providerId="ADAL" clId="{BE57562E-8BEE-DB42-842E-3C13BCC7F862}" dt="2020-08-17T21:45:45.950" v="521"/>
          <ac:spMkLst>
            <pc:docMk/>
            <pc:sldMk cId="1760493980" sldId="257"/>
            <ac:spMk id="4" creationId="{C6A5C551-36A2-7D4D-B8C4-1A35A66FAA71}"/>
          </ac:spMkLst>
        </pc:spChg>
        <pc:spChg chg="add del mod">
          <ac:chgData name="Chen, Zhiqian" userId="f9327966-bb57-4e6d-ad2b-0d8a4363a53f" providerId="ADAL" clId="{BE57562E-8BEE-DB42-842E-3C13BCC7F862}" dt="2020-08-17T21:45:46.941" v="523"/>
          <ac:spMkLst>
            <pc:docMk/>
            <pc:sldMk cId="1760493980" sldId="257"/>
            <ac:spMk id="5" creationId="{5C07C016-C6D9-7D47-9CC2-1581CB00D0FF}"/>
          </ac:spMkLst>
        </pc:spChg>
        <pc:spChg chg="add del mod">
          <ac:chgData name="Chen, Zhiqian" userId="f9327966-bb57-4e6d-ad2b-0d8a4363a53f" providerId="ADAL" clId="{BE57562E-8BEE-DB42-842E-3C13BCC7F862}" dt="2020-08-17T21:46:12.292" v="526"/>
          <ac:spMkLst>
            <pc:docMk/>
            <pc:sldMk cId="1760493980" sldId="257"/>
            <ac:spMk id="6" creationId="{3831571A-5C5A-3B4E-AF8D-145F907081A2}"/>
          </ac:spMkLst>
        </pc:spChg>
      </pc:sldChg>
      <pc:sldChg chg="modSp mod ord">
        <pc:chgData name="Chen, Zhiqian" userId="f9327966-bb57-4e6d-ad2b-0d8a4363a53f" providerId="ADAL" clId="{BE57562E-8BEE-DB42-842E-3C13BCC7F862}" dt="2020-08-17T16:19:26.143" v="476"/>
        <pc:sldMkLst>
          <pc:docMk/>
          <pc:sldMk cId="2466971132" sldId="264"/>
        </pc:sldMkLst>
        <pc:spChg chg="mod">
          <ac:chgData name="Chen, Zhiqian" userId="f9327966-bb57-4e6d-ad2b-0d8a4363a53f" providerId="ADAL" clId="{BE57562E-8BEE-DB42-842E-3C13BCC7F862}" dt="2020-08-17T15:42:51.949" v="356" actId="113"/>
          <ac:spMkLst>
            <pc:docMk/>
            <pc:sldMk cId="2466971132" sldId="264"/>
            <ac:spMk id="3" creationId="{F958F3AB-9F8D-4D45-A74A-556ED128CF13}"/>
          </ac:spMkLst>
        </pc:spChg>
      </pc:sldChg>
      <pc:sldChg chg="modSp mod">
        <pc:chgData name="Chen, Zhiqian" userId="f9327966-bb57-4e6d-ad2b-0d8a4363a53f" providerId="ADAL" clId="{BE57562E-8BEE-DB42-842E-3C13BCC7F862}" dt="2020-08-17T16:20:27.158" v="505" actId="20577"/>
        <pc:sldMkLst>
          <pc:docMk/>
          <pc:sldMk cId="275787761" sldId="265"/>
        </pc:sldMkLst>
        <pc:spChg chg="mod">
          <ac:chgData name="Chen, Zhiqian" userId="f9327966-bb57-4e6d-ad2b-0d8a4363a53f" providerId="ADAL" clId="{BE57562E-8BEE-DB42-842E-3C13BCC7F862}" dt="2020-08-17T16:20:27.158" v="505" actId="20577"/>
          <ac:spMkLst>
            <pc:docMk/>
            <pc:sldMk cId="275787761" sldId="265"/>
            <ac:spMk id="3" creationId="{D7D0E6A1-0F93-C540-9203-6E322E15C2F6}"/>
          </ac:spMkLst>
        </pc:spChg>
      </pc:sldChg>
      <pc:sldChg chg="modSp">
        <pc:chgData name="Chen, Zhiqian" userId="f9327966-bb57-4e6d-ad2b-0d8a4363a53f" providerId="ADAL" clId="{BE57562E-8BEE-DB42-842E-3C13BCC7F862}" dt="2020-08-17T15:43:45.131" v="358" actId="207"/>
        <pc:sldMkLst>
          <pc:docMk/>
          <pc:sldMk cId="748801253" sldId="267"/>
        </pc:sldMkLst>
        <pc:spChg chg="mod">
          <ac:chgData name="Chen, Zhiqian" userId="f9327966-bb57-4e6d-ad2b-0d8a4363a53f" providerId="ADAL" clId="{BE57562E-8BEE-DB42-842E-3C13BCC7F862}" dt="2020-08-17T15:43:45.131" v="358" actId="207"/>
          <ac:spMkLst>
            <pc:docMk/>
            <pc:sldMk cId="748801253" sldId="267"/>
            <ac:spMk id="3" creationId="{BBBB4CDC-D3C6-184E-A5EC-656857FEA825}"/>
          </ac:spMkLst>
        </pc:spChg>
      </pc:sldChg>
      <pc:sldChg chg="modSp mod ord">
        <pc:chgData name="Chen, Zhiqian" userId="f9327966-bb57-4e6d-ad2b-0d8a4363a53f" providerId="ADAL" clId="{BE57562E-8BEE-DB42-842E-3C13BCC7F862}" dt="2020-08-17T16:19:26.143" v="476"/>
        <pc:sldMkLst>
          <pc:docMk/>
          <pc:sldMk cId="2029959781" sldId="270"/>
        </pc:sldMkLst>
        <pc:spChg chg="mod">
          <ac:chgData name="Chen, Zhiqian" userId="f9327966-bb57-4e6d-ad2b-0d8a4363a53f" providerId="ADAL" clId="{BE57562E-8BEE-DB42-842E-3C13BCC7F862}" dt="2020-08-17T16:18:42.562" v="474" actId="113"/>
          <ac:spMkLst>
            <pc:docMk/>
            <pc:sldMk cId="2029959781" sldId="270"/>
            <ac:spMk id="3" creationId="{F958F3AB-9F8D-4D45-A74A-556ED128CF13}"/>
          </ac:spMkLst>
        </pc:spChg>
        <pc:picChg chg="mod">
          <ac:chgData name="Chen, Zhiqian" userId="f9327966-bb57-4e6d-ad2b-0d8a4363a53f" providerId="ADAL" clId="{BE57562E-8BEE-DB42-842E-3C13BCC7F862}" dt="2020-08-17T16:18:45.724" v="475" actId="1076"/>
          <ac:picMkLst>
            <pc:docMk/>
            <pc:sldMk cId="2029959781" sldId="270"/>
            <ac:picMk id="8" creationId="{6E502D22-FDED-7A4E-90E9-6035D51506BA}"/>
          </ac:picMkLst>
        </pc:picChg>
      </pc:sldChg>
      <pc:sldChg chg="modSp mod">
        <pc:chgData name="Chen, Zhiqian" userId="f9327966-bb57-4e6d-ad2b-0d8a4363a53f" providerId="ADAL" clId="{BE57562E-8BEE-DB42-842E-3C13BCC7F862}" dt="2020-08-17T15:43:20.262" v="357" actId="113"/>
        <pc:sldMkLst>
          <pc:docMk/>
          <pc:sldMk cId="2232182577" sldId="271"/>
        </pc:sldMkLst>
        <pc:spChg chg="mod">
          <ac:chgData name="Chen, Zhiqian" userId="f9327966-bb57-4e6d-ad2b-0d8a4363a53f" providerId="ADAL" clId="{BE57562E-8BEE-DB42-842E-3C13BCC7F862}" dt="2020-08-17T15:43:20.262" v="357" actId="113"/>
          <ac:spMkLst>
            <pc:docMk/>
            <pc:sldMk cId="2232182577" sldId="271"/>
            <ac:spMk id="3" creationId="{3BD9BF2A-0505-554E-9C0D-9D81FC304B0E}"/>
          </ac:spMkLst>
        </pc:spChg>
      </pc:sldChg>
      <pc:sldChg chg="addSp delSp modSp mod">
        <pc:chgData name="Chen, Zhiqian" userId="f9327966-bb57-4e6d-ad2b-0d8a4363a53f" providerId="ADAL" clId="{BE57562E-8BEE-DB42-842E-3C13BCC7F862}" dt="2020-08-17T21:48:18.079" v="549" actId="1076"/>
        <pc:sldMkLst>
          <pc:docMk/>
          <pc:sldMk cId="584039823" sldId="274"/>
        </pc:sldMkLst>
        <pc:picChg chg="add mod">
          <ac:chgData name="Chen, Zhiqian" userId="f9327966-bb57-4e6d-ad2b-0d8a4363a53f" providerId="ADAL" clId="{BE57562E-8BEE-DB42-842E-3C13BCC7F862}" dt="2020-08-17T21:48:18.079" v="549" actId="1076"/>
          <ac:picMkLst>
            <pc:docMk/>
            <pc:sldMk cId="584039823" sldId="274"/>
            <ac:picMk id="2" creationId="{CBF203E0-768E-F049-A9A4-8BDDC5DAF8FF}"/>
          </ac:picMkLst>
        </pc:picChg>
        <pc:picChg chg="del">
          <ac:chgData name="Chen, Zhiqian" userId="f9327966-bb57-4e6d-ad2b-0d8a4363a53f" providerId="ADAL" clId="{BE57562E-8BEE-DB42-842E-3C13BCC7F862}" dt="2020-08-17T21:48:11.427" v="546" actId="478"/>
          <ac:picMkLst>
            <pc:docMk/>
            <pc:sldMk cId="584039823" sldId="274"/>
            <ac:picMk id="4" creationId="{1F53138F-ECCC-AC49-B5CB-B86E04AA1F10}"/>
          </ac:picMkLst>
        </pc:picChg>
      </pc:sldChg>
      <pc:sldChg chg="modSp mod">
        <pc:chgData name="Chen, Zhiqian" userId="f9327966-bb57-4e6d-ad2b-0d8a4363a53f" providerId="ADAL" clId="{BE57562E-8BEE-DB42-842E-3C13BCC7F862}" dt="2020-08-17T14:35:17.948" v="53" actId="14100"/>
        <pc:sldMkLst>
          <pc:docMk/>
          <pc:sldMk cId="1371723443" sldId="279"/>
        </pc:sldMkLst>
        <pc:spChg chg="mod">
          <ac:chgData name="Chen, Zhiqian" userId="f9327966-bb57-4e6d-ad2b-0d8a4363a53f" providerId="ADAL" clId="{BE57562E-8BEE-DB42-842E-3C13BCC7F862}" dt="2020-08-17T14:30:28.570" v="16" actId="1076"/>
          <ac:spMkLst>
            <pc:docMk/>
            <pc:sldMk cId="1371723443" sldId="279"/>
            <ac:spMk id="4" creationId="{B622942D-6BB6-B048-A0AE-681CF70C62D3}"/>
          </ac:spMkLst>
        </pc:spChg>
        <pc:picChg chg="mod">
          <ac:chgData name="Chen, Zhiqian" userId="f9327966-bb57-4e6d-ad2b-0d8a4363a53f" providerId="ADAL" clId="{BE57562E-8BEE-DB42-842E-3C13BCC7F862}" dt="2020-08-17T14:35:17.948" v="53" actId="14100"/>
          <ac:picMkLst>
            <pc:docMk/>
            <pc:sldMk cId="1371723443" sldId="279"/>
            <ac:picMk id="12290" creationId="{543CFC26-2EC0-3F44-B063-1429D28F76A8}"/>
          </ac:picMkLst>
        </pc:picChg>
      </pc:sldChg>
      <pc:sldChg chg="addSp modSp mod">
        <pc:chgData name="Chen, Zhiqian" userId="f9327966-bb57-4e6d-ad2b-0d8a4363a53f" providerId="ADAL" clId="{BE57562E-8BEE-DB42-842E-3C13BCC7F862}" dt="2020-08-17T21:56:36.949" v="550" actId="120"/>
        <pc:sldMkLst>
          <pc:docMk/>
          <pc:sldMk cId="3587698078" sldId="280"/>
        </pc:sldMkLst>
        <pc:spChg chg="mod">
          <ac:chgData name="Chen, Zhiqian" userId="f9327966-bb57-4e6d-ad2b-0d8a4363a53f" providerId="ADAL" clId="{BE57562E-8BEE-DB42-842E-3C13BCC7F862}" dt="2020-08-17T14:27:24.218" v="12" actId="20577"/>
          <ac:spMkLst>
            <pc:docMk/>
            <pc:sldMk cId="3587698078" sldId="280"/>
            <ac:spMk id="2" creationId="{8EF17EA2-8A61-144B-ABB0-F601D2BF2DE9}"/>
          </ac:spMkLst>
        </pc:spChg>
        <pc:spChg chg="add mod">
          <ac:chgData name="Chen, Zhiqian" userId="f9327966-bb57-4e6d-ad2b-0d8a4363a53f" providerId="ADAL" clId="{BE57562E-8BEE-DB42-842E-3C13BCC7F862}" dt="2020-08-17T21:56:36.949" v="550" actId="120"/>
          <ac:spMkLst>
            <pc:docMk/>
            <pc:sldMk cId="3587698078" sldId="280"/>
            <ac:spMk id="4" creationId="{66D684F4-4754-994A-AE61-ADA27274B400}"/>
          </ac:spMkLst>
        </pc:spChg>
        <pc:picChg chg="mod">
          <ac:chgData name="Chen, Zhiqian" userId="f9327966-bb57-4e6d-ad2b-0d8a4363a53f" providerId="ADAL" clId="{BE57562E-8BEE-DB42-842E-3C13BCC7F862}" dt="2020-08-17T14:40:29.548" v="74" actId="1076"/>
          <ac:picMkLst>
            <pc:docMk/>
            <pc:sldMk cId="3587698078" sldId="280"/>
            <ac:picMk id="13320" creationId="{D784A01C-062A-E747-BB95-3FD2237473D4}"/>
          </ac:picMkLst>
        </pc:picChg>
        <pc:picChg chg="mod">
          <ac:chgData name="Chen, Zhiqian" userId="f9327966-bb57-4e6d-ad2b-0d8a4363a53f" providerId="ADAL" clId="{BE57562E-8BEE-DB42-842E-3C13BCC7F862}" dt="2020-08-17T14:40:29.548" v="74" actId="1076"/>
          <ac:picMkLst>
            <pc:docMk/>
            <pc:sldMk cId="3587698078" sldId="280"/>
            <ac:picMk id="13322" creationId="{2EB75065-2F29-AD4A-B55F-FD24C407EE5A}"/>
          </ac:picMkLst>
        </pc:picChg>
        <pc:picChg chg="add mod">
          <ac:chgData name="Chen, Zhiqian" userId="f9327966-bb57-4e6d-ad2b-0d8a4363a53f" providerId="ADAL" clId="{BE57562E-8BEE-DB42-842E-3C13BCC7F862}" dt="2020-08-17T14:40:34.554" v="76" actId="1076"/>
          <ac:picMkLst>
            <pc:docMk/>
            <pc:sldMk cId="3587698078" sldId="280"/>
            <ac:picMk id="13324" creationId="{1E74F465-7FD0-2648-B0FE-DBF5981259DF}"/>
          </ac:picMkLst>
        </pc:picChg>
      </pc:sldChg>
      <pc:sldChg chg="del">
        <pc:chgData name="Chen, Zhiqian" userId="f9327966-bb57-4e6d-ad2b-0d8a4363a53f" providerId="ADAL" clId="{BE57562E-8BEE-DB42-842E-3C13BCC7F862}" dt="2020-08-17T21:33:51.283" v="513" actId="2696"/>
        <pc:sldMkLst>
          <pc:docMk/>
          <pc:sldMk cId="3329080368" sldId="281"/>
        </pc:sldMkLst>
      </pc:sldChg>
      <pc:sldChg chg="modSp mod">
        <pc:chgData name="Chen, Zhiqian" userId="f9327966-bb57-4e6d-ad2b-0d8a4363a53f" providerId="ADAL" clId="{BE57562E-8BEE-DB42-842E-3C13BCC7F862}" dt="2020-08-17T19:54:14.911" v="512" actId="20577"/>
        <pc:sldMkLst>
          <pc:docMk/>
          <pc:sldMk cId="3496670744" sldId="282"/>
        </pc:sldMkLst>
        <pc:spChg chg="mod">
          <ac:chgData name="Chen, Zhiqian" userId="f9327966-bb57-4e6d-ad2b-0d8a4363a53f" providerId="ADAL" clId="{BE57562E-8BEE-DB42-842E-3C13BCC7F862}" dt="2020-08-17T19:54:14.911" v="512" actId="20577"/>
          <ac:spMkLst>
            <pc:docMk/>
            <pc:sldMk cId="3496670744" sldId="282"/>
            <ac:spMk id="3" creationId="{ED6FE563-921D-7D40-AE93-7DB37B8330C1}"/>
          </ac:spMkLst>
        </pc:spChg>
      </pc:sldChg>
      <pc:sldChg chg="modSp">
        <pc:chgData name="Chen, Zhiqian" userId="f9327966-bb57-4e6d-ad2b-0d8a4363a53f" providerId="ADAL" clId="{BE57562E-8BEE-DB42-842E-3C13BCC7F862}" dt="2020-08-17T15:43:53.069" v="359" actId="207"/>
        <pc:sldMkLst>
          <pc:docMk/>
          <pc:sldMk cId="3263445247" sldId="283"/>
        </pc:sldMkLst>
        <pc:spChg chg="mod">
          <ac:chgData name="Chen, Zhiqian" userId="f9327966-bb57-4e6d-ad2b-0d8a4363a53f" providerId="ADAL" clId="{BE57562E-8BEE-DB42-842E-3C13BCC7F862}" dt="2020-08-17T15:43:53.069" v="359" actId="207"/>
          <ac:spMkLst>
            <pc:docMk/>
            <pc:sldMk cId="3263445247" sldId="283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BE57562E-8BEE-DB42-842E-3C13BCC7F862}" dt="2020-08-17T16:17:52.183" v="470" actId="20577"/>
        <pc:sldMkLst>
          <pc:docMk/>
          <pc:sldMk cId="1144877706" sldId="290"/>
        </pc:sldMkLst>
        <pc:spChg chg="mod">
          <ac:chgData name="Chen, Zhiqian" userId="f9327966-bb57-4e6d-ad2b-0d8a4363a53f" providerId="ADAL" clId="{BE57562E-8BEE-DB42-842E-3C13BCC7F862}" dt="2020-08-17T16:17:52.183" v="470" actId="20577"/>
          <ac:spMkLst>
            <pc:docMk/>
            <pc:sldMk cId="1144877706" sldId="290"/>
            <ac:spMk id="3" creationId="{37B665DD-CA24-7D4B-900F-0901D0BBF888}"/>
          </ac:spMkLst>
        </pc:spChg>
      </pc:sldChg>
      <pc:sldChg chg="addSp delSp modSp mod">
        <pc:chgData name="Chen, Zhiqian" userId="f9327966-bb57-4e6d-ad2b-0d8a4363a53f" providerId="ADAL" clId="{BE57562E-8BEE-DB42-842E-3C13BCC7F862}" dt="2020-08-17T14:45:23.775" v="81" actId="1076"/>
        <pc:sldMkLst>
          <pc:docMk/>
          <pc:sldMk cId="2693298280" sldId="296"/>
        </pc:sldMkLst>
        <pc:spChg chg="add del mod">
          <ac:chgData name="Chen, Zhiqian" userId="f9327966-bb57-4e6d-ad2b-0d8a4363a53f" providerId="ADAL" clId="{BE57562E-8BEE-DB42-842E-3C13BCC7F862}" dt="2020-08-17T14:44:20.452" v="80"/>
          <ac:spMkLst>
            <pc:docMk/>
            <pc:sldMk cId="2693298280" sldId="296"/>
            <ac:spMk id="4" creationId="{73C55D8A-50E0-6340-8A17-6A11618AC71D}"/>
          </ac:spMkLst>
        </pc:spChg>
        <pc:picChg chg="mod">
          <ac:chgData name="Chen, Zhiqian" userId="f9327966-bb57-4e6d-ad2b-0d8a4363a53f" providerId="ADAL" clId="{BE57562E-8BEE-DB42-842E-3C13BCC7F862}" dt="2020-08-17T14:45:23.775" v="81" actId="1076"/>
          <ac:picMkLst>
            <pc:docMk/>
            <pc:sldMk cId="2693298280" sldId="296"/>
            <ac:picMk id="7170" creationId="{648348DD-821F-3749-B87F-A99466D9638C}"/>
          </ac:picMkLst>
        </pc:picChg>
      </pc:sldChg>
      <pc:sldChg chg="del">
        <pc:chgData name="Chen, Zhiqian" userId="f9327966-bb57-4e6d-ad2b-0d8a4363a53f" providerId="ADAL" clId="{BE57562E-8BEE-DB42-842E-3C13BCC7F862}" dt="2020-08-17T21:33:51.296" v="514" actId="2696"/>
        <pc:sldMkLst>
          <pc:docMk/>
          <pc:sldMk cId="3260671922" sldId="300"/>
        </pc:sldMkLst>
      </pc:sldChg>
      <pc:sldChg chg="del">
        <pc:chgData name="Chen, Zhiqian" userId="f9327966-bb57-4e6d-ad2b-0d8a4363a53f" providerId="ADAL" clId="{BE57562E-8BEE-DB42-842E-3C13BCC7F862}" dt="2020-08-17T21:33:51.309" v="515" actId="2696"/>
        <pc:sldMkLst>
          <pc:docMk/>
          <pc:sldMk cId="231170493" sldId="301"/>
        </pc:sldMkLst>
      </pc:sldChg>
      <pc:sldChg chg="del">
        <pc:chgData name="Chen, Zhiqian" userId="f9327966-bb57-4e6d-ad2b-0d8a4363a53f" providerId="ADAL" clId="{BE57562E-8BEE-DB42-842E-3C13BCC7F862}" dt="2020-08-17T21:33:51.323" v="516" actId="2696"/>
        <pc:sldMkLst>
          <pc:docMk/>
          <pc:sldMk cId="3439155213" sldId="302"/>
        </pc:sldMkLst>
      </pc:sldChg>
      <pc:sldChg chg="del">
        <pc:chgData name="Chen, Zhiqian" userId="f9327966-bb57-4e6d-ad2b-0d8a4363a53f" providerId="ADAL" clId="{BE57562E-8BEE-DB42-842E-3C13BCC7F862}" dt="2020-08-17T21:33:51.338" v="517" actId="2696"/>
        <pc:sldMkLst>
          <pc:docMk/>
          <pc:sldMk cId="501580950" sldId="303"/>
        </pc:sldMkLst>
      </pc:sldChg>
      <pc:sldChg chg="del">
        <pc:chgData name="Chen, Zhiqian" userId="f9327966-bb57-4e6d-ad2b-0d8a4363a53f" providerId="ADAL" clId="{BE57562E-8BEE-DB42-842E-3C13BCC7F862}" dt="2020-08-17T16:20:42.034" v="506" actId="2696"/>
        <pc:sldMkLst>
          <pc:docMk/>
          <pc:sldMk cId="125644897" sldId="304"/>
        </pc:sldMkLst>
      </pc:sldChg>
      <pc:sldChg chg="del">
        <pc:chgData name="Chen, Zhiqian" userId="f9327966-bb57-4e6d-ad2b-0d8a4363a53f" providerId="ADAL" clId="{BE57562E-8BEE-DB42-842E-3C13BCC7F862}" dt="2020-08-17T16:20:42.587" v="507" actId="2696"/>
        <pc:sldMkLst>
          <pc:docMk/>
          <pc:sldMk cId="1647819393" sldId="305"/>
        </pc:sldMkLst>
      </pc:sldChg>
      <pc:sldChg chg="addSp modSp add mod ord modShow">
        <pc:chgData name="Chen, Zhiqian" userId="f9327966-bb57-4e6d-ad2b-0d8a4363a53f" providerId="ADAL" clId="{BE57562E-8BEE-DB42-842E-3C13BCC7F862}" dt="2020-08-17T14:35:32.069" v="55" actId="729"/>
        <pc:sldMkLst>
          <pc:docMk/>
          <pc:sldMk cId="1192902307" sldId="307"/>
        </pc:sldMkLst>
        <pc:spChg chg="mod">
          <ac:chgData name="Chen, Zhiqian" userId="f9327966-bb57-4e6d-ad2b-0d8a4363a53f" providerId="ADAL" clId="{BE57562E-8BEE-DB42-842E-3C13BCC7F862}" dt="2020-08-17T14:32:05.869" v="51" actId="20577"/>
          <ac:spMkLst>
            <pc:docMk/>
            <pc:sldMk cId="1192902307" sldId="307"/>
            <ac:spMk id="2" creationId="{9DC9B5E1-B1C2-6540-8A97-C87770979DDD}"/>
          </ac:spMkLst>
        </pc:spChg>
        <pc:picChg chg="add mod">
          <ac:chgData name="Chen, Zhiqian" userId="f9327966-bb57-4e6d-ad2b-0d8a4363a53f" providerId="ADAL" clId="{BE57562E-8BEE-DB42-842E-3C13BCC7F862}" dt="2020-08-17T14:31:48.779" v="25" actId="1076"/>
          <ac:picMkLst>
            <pc:docMk/>
            <pc:sldMk cId="1192902307" sldId="307"/>
            <ac:picMk id="15362" creationId="{1880BA29-AC49-9144-8546-E1F04959B975}"/>
          </ac:picMkLst>
        </pc:picChg>
      </pc:sldChg>
      <pc:sldChg chg="add del">
        <pc:chgData name="Chen, Zhiqian" userId="f9327966-bb57-4e6d-ad2b-0d8a4363a53f" providerId="ADAL" clId="{BE57562E-8BEE-DB42-842E-3C13BCC7F862}" dt="2020-08-17T14:31:13.790" v="18"/>
        <pc:sldMkLst>
          <pc:docMk/>
          <pc:sldMk cId="2140912947" sldId="307"/>
        </pc:sldMkLst>
      </pc:sldChg>
      <pc:sldChg chg="addSp modSp add mod">
        <pc:chgData name="Chen, Zhiqian" userId="f9327966-bb57-4e6d-ad2b-0d8a4363a53f" providerId="ADAL" clId="{BE57562E-8BEE-DB42-842E-3C13BCC7F862}" dt="2020-08-17T14:48:51.461" v="143" actId="14100"/>
        <pc:sldMkLst>
          <pc:docMk/>
          <pc:sldMk cId="2902367962" sldId="308"/>
        </pc:sldMkLst>
        <pc:spChg chg="mod">
          <ac:chgData name="Chen, Zhiqian" userId="f9327966-bb57-4e6d-ad2b-0d8a4363a53f" providerId="ADAL" clId="{BE57562E-8BEE-DB42-842E-3C13BCC7F862}" dt="2020-08-17T14:46:32.710" v="90"/>
          <ac:spMkLst>
            <pc:docMk/>
            <pc:sldMk cId="2902367962" sldId="308"/>
            <ac:spMk id="2" creationId="{BEACD02D-B08D-5D40-A7A2-95AC3118CAAC}"/>
          </ac:spMkLst>
        </pc:spChg>
        <pc:spChg chg="mod">
          <ac:chgData name="Chen, Zhiqian" userId="f9327966-bb57-4e6d-ad2b-0d8a4363a53f" providerId="ADAL" clId="{BE57562E-8BEE-DB42-842E-3C13BCC7F862}" dt="2020-08-17T14:48:42.207" v="141"/>
          <ac:spMkLst>
            <pc:docMk/>
            <pc:sldMk cId="2902367962" sldId="308"/>
            <ac:spMk id="3" creationId="{B1D098EA-1E28-AE4E-B6BA-85C78622A5CD}"/>
          </ac:spMkLst>
        </pc:spChg>
        <pc:picChg chg="add mod">
          <ac:chgData name="Chen, Zhiqian" userId="f9327966-bb57-4e6d-ad2b-0d8a4363a53f" providerId="ADAL" clId="{BE57562E-8BEE-DB42-842E-3C13BCC7F862}" dt="2020-08-17T14:48:51.461" v="143" actId="14100"/>
          <ac:picMkLst>
            <pc:docMk/>
            <pc:sldMk cId="2902367962" sldId="308"/>
            <ac:picMk id="16386" creationId="{B49B9994-BE6E-F748-85E7-44E6DD66D59C}"/>
          </ac:picMkLst>
        </pc:picChg>
      </pc:sldChg>
      <pc:sldMasterChg chg="modSp mod modSldLayout">
        <pc:chgData name="Chen, Zhiqian" userId="f9327966-bb57-4e6d-ad2b-0d8a4363a53f" providerId="ADAL" clId="{BE57562E-8BEE-DB42-842E-3C13BCC7F862}" dt="2020-08-17T21:46:41.346" v="545" actId="20577"/>
        <pc:sldMasterMkLst>
          <pc:docMk/>
          <pc:sldMasterMk cId="2063477826" sldId="2147483690"/>
        </pc:sldMasterMkLst>
        <pc:spChg chg="mod">
          <ac:chgData name="Chen, Zhiqian" userId="f9327966-bb57-4e6d-ad2b-0d8a4363a53f" providerId="ADAL" clId="{BE57562E-8BEE-DB42-842E-3C13BCC7F862}" dt="2020-08-17T21:46:41.346" v="545" actId="20577"/>
          <ac:spMkLst>
            <pc:docMk/>
            <pc:sldMasterMk cId="2063477826" sldId="2147483690"/>
            <ac:spMk id="9" creationId="{00000000-0000-0000-0000-000000000000}"/>
          </ac:spMkLst>
        </pc:spChg>
        <pc:sldLayoutChg chg="addSp delSp modSp mod">
          <pc:chgData name="Chen, Zhiqian" userId="f9327966-bb57-4e6d-ad2b-0d8a4363a53f" providerId="ADAL" clId="{BE57562E-8BEE-DB42-842E-3C13BCC7F862}" dt="2020-08-17T21:46:24.869" v="532"/>
          <pc:sldLayoutMkLst>
            <pc:docMk/>
            <pc:sldMasterMk cId="2063477826" sldId="2147483690"/>
            <pc:sldLayoutMk cId="2390065666" sldId="2147483701"/>
          </pc:sldLayoutMkLst>
          <pc:spChg chg="add del mod">
            <ac:chgData name="Chen, Zhiqian" userId="f9327966-bb57-4e6d-ad2b-0d8a4363a53f" providerId="ADAL" clId="{BE57562E-8BEE-DB42-842E-3C13BCC7F862}" dt="2020-08-17T21:46:24.255" v="530"/>
            <ac:spMkLst>
              <pc:docMk/>
              <pc:sldMasterMk cId="2063477826" sldId="2147483690"/>
              <pc:sldLayoutMk cId="2390065666" sldId="2147483701"/>
              <ac:spMk id="4" creationId="{3F59ED09-AEDE-1846-AAD0-9407831635F0}"/>
            </ac:spMkLst>
          </pc:spChg>
          <pc:spChg chg="add del mod">
            <ac:chgData name="Chen, Zhiqian" userId="f9327966-bb57-4e6d-ad2b-0d8a4363a53f" providerId="ADAL" clId="{BE57562E-8BEE-DB42-842E-3C13BCC7F862}" dt="2020-08-17T21:46:24.869" v="532"/>
            <ac:spMkLst>
              <pc:docMk/>
              <pc:sldMasterMk cId="2063477826" sldId="2147483690"/>
              <pc:sldLayoutMk cId="2390065666" sldId="2147483701"/>
              <ac:spMk id="5" creationId="{77F09A27-C147-2941-A507-904291F441A1}"/>
            </ac:spMkLst>
          </pc:spChg>
        </pc:sldLayoutChg>
      </pc:sldMasterChg>
    </pc:docChg>
  </pc:docChgLst>
  <pc:docChgLst>
    <pc:chgData name="Chen, Zhiqian" userId="f9327966-bb57-4e6d-ad2b-0d8a4363a53f" providerId="ADAL" clId="{C3A88DD3-B9DB-D84D-B4F2-1EAA17A426FE}"/>
    <pc:docChg chg="custSel delSld modSld sldOrd">
      <pc:chgData name="Chen, Zhiqian" userId="f9327966-bb57-4e6d-ad2b-0d8a4363a53f" providerId="ADAL" clId="{C3A88DD3-B9DB-D84D-B4F2-1EAA17A426FE}" dt="2021-08-17T05:22:07.279" v="466" actId="20577"/>
      <pc:docMkLst>
        <pc:docMk/>
      </pc:docMkLst>
      <pc:sldChg chg="modSp mod">
        <pc:chgData name="Chen, Zhiqian" userId="f9327966-bb57-4e6d-ad2b-0d8a4363a53f" providerId="ADAL" clId="{C3A88DD3-B9DB-D84D-B4F2-1EAA17A426FE}" dt="2021-08-17T03:28:30.775" v="36" actId="20577"/>
        <pc:sldMkLst>
          <pc:docMk/>
          <pc:sldMk cId="2929900146" sldId="259"/>
        </pc:sldMkLst>
        <pc:spChg chg="mod">
          <ac:chgData name="Chen, Zhiqian" userId="f9327966-bb57-4e6d-ad2b-0d8a4363a53f" providerId="ADAL" clId="{C3A88DD3-B9DB-D84D-B4F2-1EAA17A426FE}" dt="2021-08-17T03:28:30.775" v="36" actId="20577"/>
          <ac:spMkLst>
            <pc:docMk/>
            <pc:sldMk cId="2929900146" sldId="259"/>
            <ac:spMk id="3" creationId="{3BD9BF2A-0505-554E-9C0D-9D81FC304B0E}"/>
          </ac:spMkLst>
        </pc:spChg>
      </pc:sldChg>
      <pc:sldChg chg="modSp mod">
        <pc:chgData name="Chen, Zhiqian" userId="f9327966-bb57-4e6d-ad2b-0d8a4363a53f" providerId="ADAL" clId="{C3A88DD3-B9DB-D84D-B4F2-1EAA17A426FE}" dt="2021-08-17T03:41:11.834" v="77" actId="20577"/>
        <pc:sldMkLst>
          <pc:docMk/>
          <pc:sldMk cId="1520300286" sldId="262"/>
        </pc:sldMkLst>
        <pc:spChg chg="mod">
          <ac:chgData name="Chen, Zhiqian" userId="f9327966-bb57-4e6d-ad2b-0d8a4363a53f" providerId="ADAL" clId="{C3A88DD3-B9DB-D84D-B4F2-1EAA17A426FE}" dt="2021-08-17T03:41:11.834" v="77" actId="20577"/>
          <ac:spMkLst>
            <pc:docMk/>
            <pc:sldMk cId="1520300286" sldId="262"/>
            <ac:spMk id="3" creationId="{5F80CE27-90E3-5B4E-A286-D4F47B3E62B1}"/>
          </ac:spMkLst>
        </pc:spChg>
      </pc:sldChg>
      <pc:sldChg chg="modSp mod">
        <pc:chgData name="Chen, Zhiqian" userId="f9327966-bb57-4e6d-ad2b-0d8a4363a53f" providerId="ADAL" clId="{C3A88DD3-B9DB-D84D-B4F2-1EAA17A426FE}" dt="2021-08-17T03:58:34.371" v="97" actId="20577"/>
        <pc:sldMkLst>
          <pc:docMk/>
          <pc:sldMk cId="748801253" sldId="267"/>
        </pc:sldMkLst>
        <pc:spChg chg="mod">
          <ac:chgData name="Chen, Zhiqian" userId="f9327966-bb57-4e6d-ad2b-0d8a4363a53f" providerId="ADAL" clId="{C3A88DD3-B9DB-D84D-B4F2-1EAA17A426FE}" dt="2021-08-17T03:58:34.371" v="97" actId="20577"/>
          <ac:spMkLst>
            <pc:docMk/>
            <pc:sldMk cId="748801253" sldId="267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C3A88DD3-B9DB-D84D-B4F2-1EAA17A426FE}" dt="2021-08-17T04:49:33.112" v="460" actId="20577"/>
        <pc:sldMkLst>
          <pc:docMk/>
          <pc:sldMk cId="3254690723" sldId="268"/>
        </pc:sldMkLst>
        <pc:spChg chg="mod">
          <ac:chgData name="Chen, Zhiqian" userId="f9327966-bb57-4e6d-ad2b-0d8a4363a53f" providerId="ADAL" clId="{C3A88DD3-B9DB-D84D-B4F2-1EAA17A426FE}" dt="2021-08-17T04:49:33.112" v="460" actId="20577"/>
          <ac:spMkLst>
            <pc:docMk/>
            <pc:sldMk cId="3254690723" sldId="268"/>
            <ac:spMk id="3" creationId="{9157CEAD-98D6-B64E-B121-E4967E820C2B}"/>
          </ac:spMkLst>
        </pc:spChg>
      </pc:sldChg>
      <pc:sldChg chg="modSp mod">
        <pc:chgData name="Chen, Zhiqian" userId="f9327966-bb57-4e6d-ad2b-0d8a4363a53f" providerId="ADAL" clId="{C3A88DD3-B9DB-D84D-B4F2-1EAA17A426FE}" dt="2021-08-17T03:29:23.678" v="41" actId="1076"/>
        <pc:sldMkLst>
          <pc:docMk/>
          <pc:sldMk cId="2029959781" sldId="270"/>
        </pc:sldMkLst>
        <pc:spChg chg="mod">
          <ac:chgData name="Chen, Zhiqian" userId="f9327966-bb57-4e6d-ad2b-0d8a4363a53f" providerId="ADAL" clId="{C3A88DD3-B9DB-D84D-B4F2-1EAA17A426FE}" dt="2021-08-17T03:29:19.750" v="40" actId="20577"/>
          <ac:spMkLst>
            <pc:docMk/>
            <pc:sldMk cId="2029959781" sldId="270"/>
            <ac:spMk id="3" creationId="{F958F3AB-9F8D-4D45-A74A-556ED128CF13}"/>
          </ac:spMkLst>
        </pc:spChg>
        <pc:picChg chg="mod">
          <ac:chgData name="Chen, Zhiqian" userId="f9327966-bb57-4e6d-ad2b-0d8a4363a53f" providerId="ADAL" clId="{C3A88DD3-B9DB-D84D-B4F2-1EAA17A426FE}" dt="2021-08-17T03:29:23.678" v="41" actId="1076"/>
          <ac:picMkLst>
            <pc:docMk/>
            <pc:sldMk cId="2029959781" sldId="270"/>
            <ac:picMk id="8" creationId="{6E502D22-FDED-7A4E-90E9-6035D51506BA}"/>
          </ac:picMkLst>
        </pc:picChg>
      </pc:sldChg>
      <pc:sldChg chg="del">
        <pc:chgData name="Chen, Zhiqian" userId="f9327966-bb57-4e6d-ad2b-0d8a4363a53f" providerId="ADAL" clId="{C3A88DD3-B9DB-D84D-B4F2-1EAA17A426FE}" dt="2021-08-17T03:28:19.894" v="15" actId="2696"/>
        <pc:sldMkLst>
          <pc:docMk/>
          <pc:sldMk cId="2232182577" sldId="271"/>
        </pc:sldMkLst>
      </pc:sldChg>
      <pc:sldChg chg="del">
        <pc:chgData name="Chen, Zhiqian" userId="f9327966-bb57-4e6d-ad2b-0d8a4363a53f" providerId="ADAL" clId="{C3A88DD3-B9DB-D84D-B4F2-1EAA17A426FE}" dt="2021-08-17T04:00:02.135" v="100" actId="2696"/>
        <pc:sldMkLst>
          <pc:docMk/>
          <pc:sldMk cId="1371723443" sldId="279"/>
        </pc:sldMkLst>
      </pc:sldChg>
      <pc:sldChg chg="modSp mod">
        <pc:chgData name="Chen, Zhiqian" userId="f9327966-bb57-4e6d-ad2b-0d8a4363a53f" providerId="ADAL" clId="{C3A88DD3-B9DB-D84D-B4F2-1EAA17A426FE}" dt="2021-08-17T05:22:07.279" v="466" actId="20577"/>
        <pc:sldMkLst>
          <pc:docMk/>
          <pc:sldMk cId="3263445247" sldId="283"/>
        </pc:sldMkLst>
        <pc:spChg chg="mod">
          <ac:chgData name="Chen, Zhiqian" userId="f9327966-bb57-4e6d-ad2b-0d8a4363a53f" providerId="ADAL" clId="{C3A88DD3-B9DB-D84D-B4F2-1EAA17A426FE}" dt="2021-08-17T05:22:07.279" v="466" actId="20577"/>
          <ac:spMkLst>
            <pc:docMk/>
            <pc:sldMk cId="3263445247" sldId="283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C3A88DD3-B9DB-D84D-B4F2-1EAA17A426FE}" dt="2021-08-17T04:48:07.713" v="360" actId="20577"/>
        <pc:sldMkLst>
          <pc:docMk/>
          <pc:sldMk cId="3739163627" sldId="286"/>
        </pc:sldMkLst>
        <pc:spChg chg="mod">
          <ac:chgData name="Chen, Zhiqian" userId="f9327966-bb57-4e6d-ad2b-0d8a4363a53f" providerId="ADAL" clId="{C3A88DD3-B9DB-D84D-B4F2-1EAA17A426FE}" dt="2021-08-17T04:48:07.713" v="360" actId="20577"/>
          <ac:spMkLst>
            <pc:docMk/>
            <pc:sldMk cId="3739163627" sldId="286"/>
            <ac:spMk id="3" creationId="{B993BD8F-08A1-3148-8EB5-2DB95EF362AE}"/>
          </ac:spMkLst>
        </pc:spChg>
      </pc:sldChg>
      <pc:sldChg chg="del">
        <pc:chgData name="Chen, Zhiqian" userId="f9327966-bb57-4e6d-ad2b-0d8a4363a53f" providerId="ADAL" clId="{C3A88DD3-B9DB-D84D-B4F2-1EAA17A426FE}" dt="2021-08-17T03:48:19.457" v="82" actId="2696"/>
        <pc:sldMkLst>
          <pc:docMk/>
          <pc:sldMk cId="1402863146" sldId="287"/>
        </pc:sldMkLst>
      </pc:sldChg>
      <pc:sldChg chg="modSp mod ord">
        <pc:chgData name="Chen, Zhiqian" userId="f9327966-bb57-4e6d-ad2b-0d8a4363a53f" providerId="ADAL" clId="{C3A88DD3-B9DB-D84D-B4F2-1EAA17A426FE}" dt="2021-08-17T04:46:50.108" v="332" actId="20577"/>
        <pc:sldMkLst>
          <pc:docMk/>
          <pc:sldMk cId="4269265882" sldId="288"/>
        </pc:sldMkLst>
        <pc:spChg chg="mod">
          <ac:chgData name="Chen, Zhiqian" userId="f9327966-bb57-4e6d-ad2b-0d8a4363a53f" providerId="ADAL" clId="{C3A88DD3-B9DB-D84D-B4F2-1EAA17A426FE}" dt="2021-08-17T03:48:23.646" v="83" actId="20577"/>
          <ac:spMkLst>
            <pc:docMk/>
            <pc:sldMk cId="4269265882" sldId="288"/>
            <ac:spMk id="2" creationId="{486EABE1-D04C-F942-905A-C46C5AB745DB}"/>
          </ac:spMkLst>
        </pc:spChg>
        <pc:spChg chg="mod">
          <ac:chgData name="Chen, Zhiqian" userId="f9327966-bb57-4e6d-ad2b-0d8a4363a53f" providerId="ADAL" clId="{C3A88DD3-B9DB-D84D-B4F2-1EAA17A426FE}" dt="2021-08-17T04:46:50.108" v="332" actId="20577"/>
          <ac:spMkLst>
            <pc:docMk/>
            <pc:sldMk cId="4269265882" sldId="288"/>
            <ac:spMk id="3" creationId="{6592F81A-C60B-2D42-A073-AD6AA38A8957}"/>
          </ac:spMkLst>
        </pc:spChg>
      </pc:sldChg>
      <pc:sldChg chg="modSp mod ord">
        <pc:chgData name="Chen, Zhiqian" userId="f9327966-bb57-4e6d-ad2b-0d8a4363a53f" providerId="ADAL" clId="{C3A88DD3-B9DB-D84D-B4F2-1EAA17A426FE}" dt="2021-08-17T04:46:58.253" v="333" actId="20577"/>
        <pc:sldMkLst>
          <pc:docMk/>
          <pc:sldMk cId="3739371699" sldId="289"/>
        </pc:sldMkLst>
        <pc:spChg chg="mod">
          <ac:chgData name="Chen, Zhiqian" userId="f9327966-bb57-4e6d-ad2b-0d8a4363a53f" providerId="ADAL" clId="{C3A88DD3-B9DB-D84D-B4F2-1EAA17A426FE}" dt="2021-08-17T04:46:58.253" v="333" actId="20577"/>
          <ac:spMkLst>
            <pc:docMk/>
            <pc:sldMk cId="3739371699" sldId="289"/>
            <ac:spMk id="3" creationId="{6592F81A-C60B-2D42-A073-AD6AA38A8957}"/>
          </ac:spMkLst>
        </pc:spChg>
      </pc:sldChg>
      <pc:sldChg chg="modSp mod">
        <pc:chgData name="Chen, Zhiqian" userId="f9327966-bb57-4e6d-ad2b-0d8a4363a53f" providerId="ADAL" clId="{C3A88DD3-B9DB-D84D-B4F2-1EAA17A426FE}" dt="2021-08-17T04:48:48.970" v="363" actId="403"/>
        <pc:sldMkLst>
          <pc:docMk/>
          <pc:sldMk cId="1144877706" sldId="290"/>
        </pc:sldMkLst>
        <pc:spChg chg="mod">
          <ac:chgData name="Chen, Zhiqian" userId="f9327966-bb57-4e6d-ad2b-0d8a4363a53f" providerId="ADAL" clId="{C3A88DD3-B9DB-D84D-B4F2-1EAA17A426FE}" dt="2021-08-17T04:48:48.970" v="363" actId="403"/>
          <ac:spMkLst>
            <pc:docMk/>
            <pc:sldMk cId="1144877706" sldId="290"/>
            <ac:spMk id="3" creationId="{37B665DD-CA24-7D4B-900F-0901D0BBF888}"/>
          </ac:spMkLst>
        </pc:spChg>
      </pc:sldChg>
      <pc:sldChg chg="del">
        <pc:chgData name="Chen, Zhiqian" userId="f9327966-bb57-4e6d-ad2b-0d8a4363a53f" providerId="ADAL" clId="{C3A88DD3-B9DB-D84D-B4F2-1EAA17A426FE}" dt="2021-08-17T04:40:57.766" v="272" actId="2696"/>
        <pc:sldMkLst>
          <pc:docMk/>
          <pc:sldMk cId="1433682822" sldId="294"/>
        </pc:sldMkLst>
      </pc:sldChg>
      <pc:sldChg chg="del">
        <pc:chgData name="Chen, Zhiqian" userId="f9327966-bb57-4e6d-ad2b-0d8a4363a53f" providerId="ADAL" clId="{C3A88DD3-B9DB-D84D-B4F2-1EAA17A426FE}" dt="2021-08-17T03:47:54.127" v="81" actId="2696"/>
        <pc:sldMkLst>
          <pc:docMk/>
          <pc:sldMk cId="2622943219" sldId="297"/>
        </pc:sldMkLst>
      </pc:sldChg>
      <pc:sldChg chg="modSp mod">
        <pc:chgData name="Chen, Zhiqian" userId="f9327966-bb57-4e6d-ad2b-0d8a4363a53f" providerId="ADAL" clId="{C3A88DD3-B9DB-D84D-B4F2-1EAA17A426FE}" dt="2021-08-17T04:41:11.955" v="281" actId="20577"/>
        <pc:sldMkLst>
          <pc:docMk/>
          <pc:sldMk cId="2070684332" sldId="298"/>
        </pc:sldMkLst>
        <pc:spChg chg="mod">
          <ac:chgData name="Chen, Zhiqian" userId="f9327966-bb57-4e6d-ad2b-0d8a4363a53f" providerId="ADAL" clId="{C3A88DD3-B9DB-D84D-B4F2-1EAA17A426FE}" dt="2021-08-17T04:41:11.955" v="281" actId="20577"/>
          <ac:spMkLst>
            <pc:docMk/>
            <pc:sldMk cId="2070684332" sldId="298"/>
            <ac:spMk id="2" creationId="{C900723C-3B67-C44D-8C9D-D82D54C74851}"/>
          </ac:spMkLst>
        </pc:spChg>
      </pc:sldChg>
      <pc:sldChg chg="del">
        <pc:chgData name="Chen, Zhiqian" userId="f9327966-bb57-4e6d-ad2b-0d8a4363a53f" providerId="ADAL" clId="{C3A88DD3-B9DB-D84D-B4F2-1EAA17A426FE}" dt="2021-08-17T04:00:02.613" v="101" actId="2696"/>
        <pc:sldMkLst>
          <pc:docMk/>
          <pc:sldMk cId="2270504010" sldId="312"/>
        </pc:sldMkLst>
      </pc:sldChg>
      <pc:sldChg chg="del">
        <pc:chgData name="Chen, Zhiqian" userId="f9327966-bb57-4e6d-ad2b-0d8a4363a53f" providerId="ADAL" clId="{C3A88DD3-B9DB-D84D-B4F2-1EAA17A426FE}" dt="2021-08-17T04:40:57.766" v="272" actId="2696"/>
        <pc:sldMkLst>
          <pc:docMk/>
          <pc:sldMk cId="689316851" sldId="319"/>
        </pc:sldMkLst>
      </pc:sldChg>
      <pc:sldChg chg="delSp modSp mod">
        <pc:chgData name="Chen, Zhiqian" userId="f9327966-bb57-4e6d-ad2b-0d8a4363a53f" providerId="ADAL" clId="{C3A88DD3-B9DB-D84D-B4F2-1EAA17A426FE}" dt="2021-08-17T04:44:51.700" v="331" actId="20577"/>
        <pc:sldMkLst>
          <pc:docMk/>
          <pc:sldMk cId="1003765059" sldId="320"/>
        </pc:sldMkLst>
        <pc:spChg chg="mod">
          <ac:chgData name="Chen, Zhiqian" userId="f9327966-bb57-4e6d-ad2b-0d8a4363a53f" providerId="ADAL" clId="{C3A88DD3-B9DB-D84D-B4F2-1EAA17A426FE}" dt="2021-08-17T04:32:09.713" v="115" actId="20577"/>
          <ac:spMkLst>
            <pc:docMk/>
            <pc:sldMk cId="1003765059" sldId="320"/>
            <ac:spMk id="2" creationId="{62C0F0EE-E0AD-EE46-BE63-81A5997FB334}"/>
          </ac:spMkLst>
        </pc:spChg>
        <pc:spChg chg="mod">
          <ac:chgData name="Chen, Zhiqian" userId="f9327966-bb57-4e6d-ad2b-0d8a4363a53f" providerId="ADAL" clId="{C3A88DD3-B9DB-D84D-B4F2-1EAA17A426FE}" dt="2021-08-17T04:44:51.700" v="331" actId="20577"/>
          <ac:spMkLst>
            <pc:docMk/>
            <pc:sldMk cId="1003765059" sldId="320"/>
            <ac:spMk id="3" creationId="{81024CAF-FB3E-3D4B-83FD-83E089A6D1F9}"/>
          </ac:spMkLst>
        </pc:spChg>
        <pc:spChg chg="del">
          <ac:chgData name="Chen, Zhiqian" userId="f9327966-bb57-4e6d-ad2b-0d8a4363a53f" providerId="ADAL" clId="{C3A88DD3-B9DB-D84D-B4F2-1EAA17A426FE}" dt="2021-08-17T04:31:57.854" v="103" actId="478"/>
          <ac:spMkLst>
            <pc:docMk/>
            <pc:sldMk cId="1003765059" sldId="320"/>
            <ac:spMk id="4" creationId="{26ECA380-A153-F04E-91F7-7E2831AE8D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507AE-E426-7E42-96F5-F176851B72BB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D3736-398A-2845-8A73-8A17A6C5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0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D3736-398A-2845-8A73-8A17A6C560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1782" y="569311"/>
            <a:ext cx="5655018" cy="2040759"/>
          </a:xfrm>
        </p:spPr>
        <p:txBody>
          <a:bodyPr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1782" y="2890346"/>
            <a:ext cx="5655017" cy="274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0" y="0"/>
            <a:ext cx="2758966" cy="5903310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2242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532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593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68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401086" y="430146"/>
            <a:ext cx="8397229" cy="5182226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ABCD-D5F7-834D-A953-E8053353B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C36D1-77B2-3247-8BB1-D0E084855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3B00F-5B64-0144-A0B3-D82918B92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D83B7-33A0-5643-A4C6-2F9E9D55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33CA-7F44-BC44-877F-65B3DBD9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1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471B-A8B7-B049-805F-6F307784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53333-C5D0-3147-922A-ADECFFB9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BADF9-14DC-C74F-B599-6928261DF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18E-D731-7246-A5A2-7A364CFD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629EF-40FC-7443-B841-260D6FE0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61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158F4-DC91-D640-AE72-4CD9083A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1950C-FCCD-5348-9DF7-42C75EC43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6F8C-69AD-7F4B-A966-F744A5EC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7809-14C0-0B4E-BB87-0A5F4490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4283-470F-AC4C-9061-54DD03BF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21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E729-FDBB-7946-92E6-78DECCC1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A160-A65B-ED44-B592-65CD504A8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7719C-9D7B-E24A-9209-68D2ECEE1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5F08C-2F8C-864B-B7A7-29E01E15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8C69D-AD60-0543-81B6-2FA88DC88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5C5EB-FD83-5A4B-818B-977DC1EC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40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90D9-145D-054E-8716-A283B9F00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3400D-5041-794B-932F-B5B2408C3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9E269-1244-BA4B-B6AE-17A1734E3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25E7A-D9B9-174B-9E43-678F1239C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671E2-4FEB-634B-8DB4-6CB05854E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4BA760-04AA-CE4A-BB6E-2BA707649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430D1-C2D9-7147-9944-01C4F1D1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49D976-F956-9F41-B59E-6C7F6F26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65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5EDA-669F-8849-A12B-7C0AED0E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5BED3-487B-7A4D-B747-A55FA061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4622D-0DDD-8E4F-BDE0-F9D7570D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2A75F-C801-AF45-9403-6A40A600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4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38" y="274639"/>
            <a:ext cx="8123462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338" y="1600201"/>
            <a:ext cx="8123462" cy="39507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6234386" y="1600201"/>
            <a:ext cx="2452414" cy="2988015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13228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0C298-43CF-EC44-8604-C8799C158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A4D124-4AA2-3648-8296-BBCA416F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1BA4-ECDD-854E-919E-E4A5C95A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2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573B-DD62-E74A-919A-3100286A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44AC1-8E37-134C-B792-4C78E7C51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49722-E9FF-C24F-9447-325A747E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DF7FC-C8C8-8846-BB7C-80ADE5FB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747A4-6F38-2B48-BFD6-84D54CF3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29168-7A65-A845-B41B-6D6FC57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1CE5-8F8F-414F-BFB8-039538E4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5F3353-A034-DC43-AC58-75BB25587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D13B1-1930-614E-9737-C797EFE82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43907-A03D-A14E-AB01-A946DB663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5ED9D-4B09-F04B-89C6-72DF778CA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F0F99-90B2-3B46-8248-F51E258F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34E1-FA74-4247-A8EC-08CB7655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A4F30-457C-0E4B-95C1-FD34ACCBC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1037-DD55-784E-9DC5-AB8CF15D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5843D-A9FE-A44A-A732-0E4CC915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B27CE-047B-174D-B99F-C3B9773E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31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35DAA-A1AA-FB41-B999-6AD28F7E8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146A6-8689-3448-9AFF-A21F5C578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665A3-6BC2-6E42-9517-84C42DCD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68BB7-690C-D04D-B6BC-62F61269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30D4F-9EAB-3841-8C6F-174253A5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89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1782" y="569311"/>
            <a:ext cx="5655018" cy="2040759"/>
          </a:xfrm>
        </p:spPr>
        <p:txBody>
          <a:bodyPr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1782" y="2890346"/>
            <a:ext cx="5655017" cy="274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0" y="0"/>
            <a:ext cx="2758966" cy="5940101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3735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38" y="274639"/>
            <a:ext cx="8123462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338" y="1600201"/>
            <a:ext cx="8123462" cy="39507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6234386" y="1600201"/>
            <a:ext cx="2452414" cy="2988015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69855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02" y="4501931"/>
            <a:ext cx="7675313" cy="12670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402" y="3011380"/>
            <a:ext cx="7675314" cy="13955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19401" y="378937"/>
            <a:ext cx="7675313" cy="2417007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31529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097003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2039" y="1600201"/>
            <a:ext cx="3954763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409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8966" y="274637"/>
            <a:ext cx="5927834" cy="74136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58966" y="1215232"/>
            <a:ext cx="299544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58966" y="1854994"/>
            <a:ext cx="2995448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9586" y="1215232"/>
            <a:ext cx="2757214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9586" y="1854994"/>
            <a:ext cx="2757214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155267" y="274637"/>
            <a:ext cx="2452414" cy="2623723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>
            <a:off x="155267" y="3116479"/>
            <a:ext cx="2452414" cy="2598308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5463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02" y="4501931"/>
            <a:ext cx="7675313" cy="12670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402" y="3011380"/>
            <a:ext cx="7675314" cy="13955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19401" y="378937"/>
            <a:ext cx="7675313" cy="2417007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142731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215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216723" y="348214"/>
            <a:ext cx="3890524" cy="5233432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63309" y="348214"/>
            <a:ext cx="4435005" cy="53051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2332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01" y="273049"/>
            <a:ext cx="5050305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4622" y="273052"/>
            <a:ext cx="2722179" cy="53802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901" y="1435102"/>
            <a:ext cx="5050305" cy="421823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41224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03" y="4800601"/>
            <a:ext cx="793909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7703" y="402898"/>
            <a:ext cx="7939097" cy="43246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703" y="5367338"/>
            <a:ext cx="7939097" cy="4396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1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7"/>
            <a:ext cx="9144000" cy="6877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0938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65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8075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4697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401086" y="430146"/>
            <a:ext cx="8397229" cy="5182226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3832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097003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2039" y="1600201"/>
            <a:ext cx="3954763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5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8966" y="274637"/>
            <a:ext cx="5927834" cy="74136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58966" y="1215232"/>
            <a:ext cx="299544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58966" y="1854994"/>
            <a:ext cx="2995448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9586" y="1215232"/>
            <a:ext cx="2757214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9586" y="1854994"/>
            <a:ext cx="2757214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155267" y="274637"/>
            <a:ext cx="2452414" cy="2623723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>
            <a:off x="155267" y="3116479"/>
            <a:ext cx="2452414" cy="2598308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364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11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216723" y="348214"/>
            <a:ext cx="3890524" cy="5233432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63309" y="348214"/>
            <a:ext cx="4435005" cy="53051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01" y="273049"/>
            <a:ext cx="5050305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4622" y="273052"/>
            <a:ext cx="2722179" cy="53802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901" y="1435102"/>
            <a:ext cx="5050305" cy="421823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5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03" y="4800601"/>
            <a:ext cx="793909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7703" y="402898"/>
            <a:ext cx="7939097" cy="43246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703" y="5367338"/>
            <a:ext cx="7939097" cy="4396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3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48" y="1600201"/>
            <a:ext cx="8000552" cy="395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5905065"/>
            <a:ext cx="9143998" cy="45720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119511" y="6216620"/>
            <a:ext cx="375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60000"/>
                </a:solidFill>
                <a:latin typeface="+mj-lt"/>
              </a:rPr>
              <a:t>8990 GML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5" y="6123991"/>
            <a:ext cx="3535279" cy="6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5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4" r:id="rId8"/>
    <p:sldLayoutId id="2147483685" r:id="rId9"/>
    <p:sldLayoutId id="2147483686" r:id="rId10"/>
    <p:sldLayoutId id="2147483688" r:id="rId11"/>
    <p:sldLayoutId id="2147483689" r:id="rId12"/>
    <p:sldLayoutId id="2147483673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D2E2B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565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565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565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C90050-DF44-E34E-ADFC-07C9405D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4C2A3-E340-4F46-BEE0-724BB8500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25336-255A-0041-9A9D-B898CAA75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E14A8-4516-0742-AA7D-12B82B32D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97B31-D142-664F-982A-739AAF434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48" y="1600201"/>
            <a:ext cx="8000552" cy="395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5940101"/>
            <a:ext cx="9143998" cy="917899"/>
          </a:xfrm>
          <a:prstGeom prst="rect">
            <a:avLst/>
          </a:prstGeom>
          <a:solidFill>
            <a:srgbClr val="5D17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4" y="6126164"/>
            <a:ext cx="3309760" cy="56785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408042" y="6216620"/>
            <a:ext cx="346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</a:rPr>
              <a:t>WALKER 320</a:t>
            </a:r>
          </a:p>
        </p:txBody>
      </p:sp>
    </p:spTree>
    <p:extLst>
      <p:ext uri="{BB962C8B-B14F-4D97-AF65-F5344CB8AC3E}">
        <p14:creationId xmlns:p14="http://schemas.microsoft.com/office/powerpoint/2010/main" val="206347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D2E2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565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565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565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mag.org/careers/2016/03/how-seriously-read-scientific-paper" TargetMode="External"/><Relationship Id="rId2" Type="http://schemas.openxmlformats.org/officeDocument/2006/relationships/hyperlink" Target="https://www.sciencemag.org/careers/2016/09/how-review-paper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eecs.harvard.edu/~michaelm/postscripts/ReadPaper.pdf" TargetMode="External"/><Relationship Id="rId5" Type="http://schemas.openxmlformats.org/officeDocument/2006/relationships/hyperlink" Target="https://web.stanford.edu/class/ee384m/Handouts/HowtoReadPaper.pdf" TargetMode="External"/><Relationship Id="rId4" Type="http://schemas.openxmlformats.org/officeDocument/2006/relationships/hyperlink" Target="https://www.youtube.com/watch?v=733m6qBH-j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ee.org/conferences/publishing/templates.html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zchen@cse.msstate.edu" TargetMode="Externa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e.msu.edu/~mayao4/dlg_book/" TargetMode="External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lpure/awesome-graph-representation-learning" TargetMode="External"/><Relationship Id="rId2" Type="http://schemas.openxmlformats.org/officeDocument/2006/relationships/hyperlink" Target="https://github.com/thunlp/GNNPapers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hhaji.github.io/Deep-Learning/Graph-Neural-Network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90D2-01BC-2243-963C-B9ACEA92D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CSE 8990: Graph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0CBC-1D48-CC43-9C93-CF1F81EAC2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Instructor: </a:t>
            </a:r>
            <a:r>
              <a:rPr lang="en-US" sz="2400" dirty="0" err="1"/>
              <a:t>Zhiqian</a:t>
            </a:r>
            <a:r>
              <a:rPr lang="en-US" sz="2400" dirty="0"/>
              <a:t> Chen</a:t>
            </a:r>
          </a:p>
          <a:p>
            <a:r>
              <a:rPr lang="en-US" sz="2400" dirty="0"/>
              <a:t>Dept. of Computer Science and Engineering </a:t>
            </a:r>
          </a:p>
        </p:txBody>
      </p:sp>
    </p:spTree>
    <p:extLst>
      <p:ext uri="{BB962C8B-B14F-4D97-AF65-F5344CB8AC3E}">
        <p14:creationId xmlns:p14="http://schemas.microsoft.com/office/powerpoint/2010/main" val="17604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13870-175D-A74B-8E02-0A484AB6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0E6A1-0F93-C540-9203-6E322E15C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homework Assignments</a:t>
            </a:r>
          </a:p>
          <a:p>
            <a:pPr lvl="1"/>
            <a:r>
              <a:rPr lang="en-US" dirty="0"/>
              <a:t>A combination of data analysis, algorithm design, and math</a:t>
            </a:r>
          </a:p>
          <a:p>
            <a:pPr lvl="1"/>
            <a:r>
              <a:rPr lang="en-US" dirty="0"/>
              <a:t>Submit in Canvas with </a:t>
            </a:r>
            <a:r>
              <a:rPr lang="en-US" dirty="0">
                <a:hlinkClick r:id="rId2"/>
              </a:rPr>
              <a:t>Google</a:t>
            </a:r>
            <a:r>
              <a:rPr lang="zh-CN" altLang="en-US" dirty="0">
                <a:hlinkClick r:id="rId2"/>
              </a:rPr>
              <a:t> </a:t>
            </a:r>
            <a:r>
              <a:rPr lang="en-US" dirty="0">
                <a:hlinkClick r:id="rId2"/>
              </a:rPr>
              <a:t>Colab</a:t>
            </a:r>
            <a:r>
              <a:rPr lang="en-US" dirty="0"/>
              <a:t> link</a:t>
            </a:r>
          </a:p>
          <a:p>
            <a:r>
              <a:rPr lang="en-US" dirty="0"/>
              <a:t>Due in 2 weeks</a:t>
            </a:r>
          </a:p>
        </p:txBody>
      </p:sp>
    </p:spTree>
    <p:extLst>
      <p:ext uri="{BB962C8B-B14F-4D97-AF65-F5344CB8AC3E}">
        <p14:creationId xmlns:p14="http://schemas.microsoft.com/office/powerpoint/2010/main" val="27578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B360-7431-EF49-8379-36947240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01343-32B5-A94A-A42B-D4D93B03E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Take-home exam</a:t>
            </a:r>
          </a:p>
          <a:p>
            <a:pPr lvl="1"/>
            <a:r>
              <a:rPr lang="en-US" sz="2400" dirty="0"/>
              <a:t>Mid-term, Oct. 4-8 (five days)</a:t>
            </a:r>
          </a:p>
          <a:p>
            <a:pPr lvl="1"/>
            <a:r>
              <a:rPr lang="en-US" altLang="zh-CN" sz="2400" dirty="0"/>
              <a:t>No final exam</a:t>
            </a:r>
          </a:p>
        </p:txBody>
      </p:sp>
    </p:spTree>
    <p:extLst>
      <p:ext uri="{BB962C8B-B14F-4D97-AF65-F5344CB8AC3E}">
        <p14:creationId xmlns:p14="http://schemas.microsoft.com/office/powerpoint/2010/main" val="70068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9F37-7F35-064C-A9F6-EA037885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MSU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15711-319A-D14A-B876-9E250AA33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strictly enforce the MSU Honor Code. Violations include:</a:t>
            </a:r>
          </a:p>
          <a:p>
            <a:pPr lvl="1"/>
            <a:r>
              <a:rPr lang="en-US" dirty="0"/>
              <a:t>Copying or allowing another to copy</a:t>
            </a:r>
          </a:p>
          <a:p>
            <a:pPr lvl="1"/>
            <a:r>
              <a:rPr lang="en-US" dirty="0"/>
              <a:t>Unpermitted collaboration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Giving or receiving aid on a take-home examination</a:t>
            </a:r>
          </a:p>
        </p:txBody>
      </p:sp>
    </p:spTree>
    <p:extLst>
      <p:ext uri="{BB962C8B-B14F-4D97-AF65-F5344CB8AC3E}">
        <p14:creationId xmlns:p14="http://schemas.microsoft.com/office/powerpoint/2010/main" val="2637153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746-E702-9A4B-AB18-9D6F210B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4CDC-D3C6-184E-A5EC-656857FE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topics:</a:t>
            </a:r>
          </a:p>
          <a:p>
            <a:pPr lvl="1"/>
            <a:r>
              <a:rPr lang="en-US" dirty="0"/>
              <a:t>Instructor will provide a list of example topics.</a:t>
            </a:r>
          </a:p>
          <a:p>
            <a:pPr lvl="1"/>
            <a:r>
              <a:rPr lang="en-US" dirty="0"/>
              <a:t>Each group can either select one topic</a:t>
            </a:r>
          </a:p>
          <a:p>
            <a:pPr lvl="1"/>
            <a:r>
              <a:rPr lang="en-US" dirty="0"/>
              <a:t>Each group need to read the given papers, and propose a project based</a:t>
            </a:r>
            <a:r>
              <a:rPr lang="zh-CN" altLang="en-US" dirty="0"/>
              <a:t> </a:t>
            </a:r>
            <a:r>
              <a:rPr lang="en-US" altLang="zh-CN" dirty="0"/>
              <a:t>on the papers/topic</a:t>
            </a:r>
            <a:endParaRPr lang="en-US" dirty="0"/>
          </a:p>
          <a:p>
            <a:r>
              <a:rPr lang="en-US" sz="2800" dirty="0"/>
              <a:t>If you are concerned, talk to the instructor and start the project early</a:t>
            </a:r>
          </a:p>
        </p:txBody>
      </p:sp>
    </p:spTree>
    <p:extLst>
      <p:ext uri="{BB962C8B-B14F-4D97-AF65-F5344CB8AC3E}">
        <p14:creationId xmlns:p14="http://schemas.microsoft.com/office/powerpoint/2010/main" val="74880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746-E702-9A4B-AB18-9D6F210B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4CDC-D3C6-184E-A5EC-656857FE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Timeline</a:t>
            </a:r>
          </a:p>
          <a:p>
            <a:pPr lvl="1"/>
            <a:r>
              <a:rPr lang="en-US" dirty="0"/>
              <a:t>Sept. 14: Group Member List (2 ~ 3 students) and Topic Selection</a:t>
            </a:r>
          </a:p>
          <a:p>
            <a:pPr lvl="1"/>
            <a:r>
              <a:rPr lang="en-US" dirty="0"/>
              <a:t>Oct. 14:  Project Proposal</a:t>
            </a:r>
          </a:p>
          <a:p>
            <a:pPr lvl="1"/>
            <a:r>
              <a:rPr lang="en-US" dirty="0"/>
              <a:t>Nov. 16: Project Presentation Slides</a:t>
            </a:r>
          </a:p>
          <a:p>
            <a:pPr lvl="1"/>
            <a:r>
              <a:rPr lang="en-US" dirty="0"/>
              <a:t>Dec 7: 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263445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F0EE-E0AD-EE46-BE63-81A5997F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r>
              <a:rPr lang="en-US"/>
              <a:t>Topic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4CAF-FB3E-3D4B-83FD-83E089A6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1"/>
            <a:ext cx="8000552" cy="3950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Directed Graph Modeling</a:t>
            </a:r>
          </a:p>
          <a:p>
            <a:pPr>
              <a:lnSpc>
                <a:spcPct val="90000"/>
              </a:lnSpc>
            </a:pPr>
            <a:r>
              <a:rPr lang="en-US" sz="2500"/>
              <a:t>Model Neural Network as Graph</a:t>
            </a:r>
          </a:p>
          <a:p>
            <a:pPr>
              <a:lnSpc>
                <a:spcPct val="90000"/>
              </a:lnSpc>
            </a:pPr>
            <a:r>
              <a:rPr lang="en-US" sz="2500"/>
              <a:t>Graph Matching</a:t>
            </a:r>
          </a:p>
          <a:p>
            <a:pPr>
              <a:lnSpc>
                <a:spcPct val="90000"/>
              </a:lnSpc>
            </a:pPr>
            <a:r>
              <a:rPr lang="en-US" sz="2500"/>
              <a:t>Molecule/Protein Graph for Drug/Material Discovery</a:t>
            </a:r>
          </a:p>
          <a:p>
            <a:pPr>
              <a:lnSpc>
                <a:spcPct val="90000"/>
              </a:lnSpc>
            </a:pPr>
            <a:r>
              <a:rPr lang="en-US" sz="2500"/>
              <a:t>Theoretical Geometric Deep Learning</a:t>
            </a:r>
          </a:p>
          <a:p>
            <a:pPr>
              <a:lnSpc>
                <a:spcPct val="90000"/>
              </a:lnSpc>
            </a:pPr>
            <a:r>
              <a:rPr lang="en-US" sz="2500"/>
              <a:t>Influence Maximization/Minimization</a:t>
            </a:r>
          </a:p>
          <a:p>
            <a:pPr>
              <a:lnSpc>
                <a:spcPct val="90000"/>
              </a:lnSpc>
            </a:pPr>
            <a:r>
              <a:rPr lang="en-US" sz="2500"/>
              <a:t>Combinatorial Optimization on Graphs</a:t>
            </a:r>
          </a:p>
          <a:p>
            <a:pPr>
              <a:lnSpc>
                <a:spcPct val="90000"/>
              </a:lnSpc>
            </a:pPr>
            <a:r>
              <a:rPr lang="en-US" sz="2500"/>
              <a:t>Explainable AI for Graph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003765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ABE1-D04C-F942-905A-C46C5AB7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2F81A-C60B-2D42-A073-AD6AA38A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read a paper?</a:t>
            </a:r>
          </a:p>
          <a:p>
            <a:pPr lvl="1"/>
            <a:r>
              <a:rPr lang="en-US" sz="2400" dirty="0">
                <a:hlinkClick r:id="rId2"/>
              </a:rPr>
              <a:t>How to review a paper By Elisabeth Pain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hlinkClick r:id="rId3"/>
              </a:rPr>
              <a:t>How to (seriously) read a scientific paper</a:t>
            </a:r>
            <a:endParaRPr lang="en-US" sz="2400" dirty="0"/>
          </a:p>
          <a:p>
            <a:pPr lvl="1"/>
            <a:r>
              <a:rPr lang="en-US" sz="2400" dirty="0">
                <a:hlinkClick r:id="rId4"/>
              </a:rPr>
              <a:t>Andrew NG: Reading Research Paper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How to Read a Paper</a:t>
            </a:r>
            <a:endParaRPr lang="en-US" sz="2400" dirty="0"/>
          </a:p>
          <a:p>
            <a:pPr lvl="1"/>
            <a:r>
              <a:rPr lang="en-US" dirty="0">
                <a:hlinkClick r:id="rId6"/>
              </a:rPr>
              <a:t>How to read a research paper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7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7ED8-9361-AB48-ABAB-7D44E1E7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2AC57-3E57-E54F-B531-2951820BA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A team consisting of up to 5 students.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proposal must contain:</a:t>
            </a:r>
          </a:p>
          <a:p>
            <a:pPr>
              <a:lnSpc>
                <a:spcPct val="120000"/>
              </a:lnSpc>
            </a:pPr>
            <a:r>
              <a:rPr lang="en-US" b="1" dirty="0"/>
              <a:t>Task Definition</a:t>
            </a:r>
            <a:r>
              <a:rPr lang="en-US" dirty="0"/>
              <a:t>: Describe what you plan to do</a:t>
            </a:r>
          </a:p>
          <a:p>
            <a:pPr>
              <a:lnSpc>
                <a:spcPct val="120000"/>
              </a:lnSpc>
            </a:pPr>
            <a:r>
              <a:rPr lang="en-US" b="1" dirty="0"/>
              <a:t>Literature Review</a:t>
            </a:r>
            <a:r>
              <a:rPr lang="en-US" dirty="0"/>
              <a:t>: Briefly describe the related work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– Relationship with your readings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Motivation</a:t>
            </a:r>
            <a:r>
              <a:rPr lang="en-US" dirty="0"/>
              <a:t>: Describe why your project is important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Method</a:t>
            </a:r>
            <a:r>
              <a:rPr lang="en-US" dirty="0"/>
              <a:t>: What technique you plan to apply?</a:t>
            </a:r>
          </a:p>
          <a:p>
            <a:pPr>
              <a:lnSpc>
                <a:spcPct val="120000"/>
              </a:lnSpc>
            </a:pPr>
            <a:r>
              <a:rPr lang="en-US" b="1" dirty="0"/>
              <a:t>Evaluation</a:t>
            </a:r>
            <a:r>
              <a:rPr lang="en-US" dirty="0"/>
              <a:t>: What would the successful outcome of your project look like?</a:t>
            </a:r>
          </a:p>
        </p:txBody>
      </p:sp>
    </p:spTree>
    <p:extLst>
      <p:ext uri="{BB962C8B-B14F-4D97-AF65-F5344CB8AC3E}">
        <p14:creationId xmlns:p14="http://schemas.microsoft.com/office/powerpoint/2010/main" val="112469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CE90-B274-3941-AA58-4AA20F69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BD8F-08A1-3148-8EB5-2DB95EF36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presentation must contain:</a:t>
            </a:r>
          </a:p>
          <a:p>
            <a:pPr lvl="1"/>
            <a:r>
              <a:rPr lang="en-US" dirty="0"/>
              <a:t>Motivation.</a:t>
            </a:r>
          </a:p>
          <a:p>
            <a:pPr lvl="1"/>
            <a:r>
              <a:rPr lang="en-US" dirty="0"/>
              <a:t>Drawbacks of related work</a:t>
            </a:r>
          </a:p>
          <a:p>
            <a:pPr lvl="1"/>
            <a:r>
              <a:rPr lang="en-US" dirty="0"/>
              <a:t>The proposed Method</a:t>
            </a:r>
          </a:p>
          <a:p>
            <a:pPr lvl="1"/>
            <a:r>
              <a:rPr lang="en-US" dirty="0"/>
              <a:t>Evaluation</a:t>
            </a:r>
          </a:p>
          <a:p>
            <a:r>
              <a:rPr lang="en-US" dirty="0"/>
              <a:t>Paper + Project presentation 35 min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63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BB4-DAAE-054A-B559-AFB4BC7F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65DD-CA24-7D4B-900F-0901D0BBF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1"/>
            <a:ext cx="7798078" cy="425849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/>
              <a:t>The project report is expected to be 6-8 pages long (excluding references) in </a:t>
            </a:r>
            <a:r>
              <a:rPr lang="en-US" sz="2000">
                <a:hlinkClick r:id="rId2"/>
              </a:rPr>
              <a:t>IEEE format</a:t>
            </a:r>
            <a:r>
              <a:rPr lang="en-US" sz="2000"/>
              <a:t> and should contain the following sections: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Introduction 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Related Work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Proposed Method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Experiments (codes and datasets should be open to the public)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Results and Discussions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Conclusions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Contributions of Members</a:t>
            </a:r>
          </a:p>
        </p:txBody>
      </p:sp>
    </p:spTree>
    <p:extLst>
      <p:ext uri="{BB962C8B-B14F-4D97-AF65-F5344CB8AC3E}">
        <p14:creationId xmlns:p14="http://schemas.microsoft.com/office/powerpoint/2010/main" val="114487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FC17-4BB0-9948-81DE-F148E263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 of This Week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4358C-6C29-AC4E-BCD4-90542C2A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Basic Information of this Course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Grading Policy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Course Schedule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Overview of Graph Machine Learning (GML)</a:t>
            </a:r>
          </a:p>
        </p:txBody>
      </p:sp>
    </p:spTree>
    <p:extLst>
      <p:ext uri="{BB962C8B-B14F-4D97-AF65-F5344CB8AC3E}">
        <p14:creationId xmlns:p14="http://schemas.microsoft.com/office/powerpoint/2010/main" val="10857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C4B8-3CE5-934D-94B5-F1BC7F16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7CEAD-98D6-B64E-B121-E4967E820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Basics of Graph Theory</a:t>
            </a:r>
          </a:p>
          <a:p>
            <a:r>
              <a:rPr lang="en-US" sz="2400" dirty="0"/>
              <a:t>Graph Signal Processing</a:t>
            </a:r>
          </a:p>
          <a:p>
            <a:r>
              <a:rPr lang="en-US" sz="2400" dirty="0"/>
              <a:t>Graph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254690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723C-3B67-C44D-8C9D-D82D54C7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FB1B2-13C8-9143-A8A8-008E97226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2"/>
            <a:ext cx="8000552" cy="18287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2D/3D Chemical structure generation, chemical reaction synthetic</a:t>
            </a:r>
          </a:p>
          <a:p>
            <a:r>
              <a:rPr lang="en-US" dirty="0"/>
              <a:t>Social Network </a:t>
            </a:r>
          </a:p>
          <a:p>
            <a:r>
              <a:rPr lang="en-US" dirty="0"/>
              <a:t>Functional Connectivity and Structural Connectivity in Human’s Brain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3D image reveals hidden neurons in fruit-fly brain">
            <a:extLst>
              <a:ext uri="{FF2B5EF4-FFF2-40B4-BE49-F238E27FC236}">
                <a16:creationId xmlns:a16="http://schemas.microsoft.com/office/drawing/2014/main" id="{95CEE48F-F86F-EB47-A36F-4683F4B5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378" y="3753938"/>
            <a:ext cx="2748759" cy="161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IVEWAY NETWORK: Hiveway Network - First Global Democratic and ...">
            <a:extLst>
              <a:ext uri="{FF2B5EF4-FFF2-40B4-BE49-F238E27FC236}">
                <a16:creationId xmlns:a16="http://schemas.microsoft.com/office/drawing/2014/main" id="{ACCEB433-807B-7F45-8BB0-A1711A5F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623" y="3737610"/>
            <a:ext cx="2174966" cy="163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lecules Animated Gifs at Best Animations">
            <a:extLst>
              <a:ext uri="{FF2B5EF4-FFF2-40B4-BE49-F238E27FC236}">
                <a16:creationId xmlns:a16="http://schemas.microsoft.com/office/drawing/2014/main" id="{C103835E-95BC-6647-B12C-3A784A5D7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48" y="3737610"/>
            <a:ext cx="2412374" cy="163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684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2496-EA31-B74D-AC3C-FBE76B69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Why is it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33F72-EDFA-3C4C-ACFC-7C6C31A9A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097003" cy="4083861"/>
          </a:xfrm>
        </p:spPr>
        <p:txBody>
          <a:bodyPr>
            <a:normAutofit/>
          </a:bodyPr>
          <a:lstStyle/>
          <a:p>
            <a:r>
              <a:rPr lang="en-US"/>
              <a:t>Main question:</a:t>
            </a:r>
          </a:p>
          <a:p>
            <a:pPr lvl="1"/>
            <a:r>
              <a:rPr lang="en-US" sz="2800">
                <a:solidFill>
                  <a:schemeClr val="tx1"/>
                </a:solidFill>
              </a:rPr>
              <a:t>How do we take advantage of relational structure for better prediction?</a:t>
            </a:r>
          </a:p>
          <a:p>
            <a:r>
              <a:rPr lang="en-US"/>
              <a:t>Modern deep learning toolbox is designed for grids (or sequence)</a:t>
            </a:r>
            <a:endParaRPr lang="en-US" dirty="0"/>
          </a:p>
        </p:txBody>
      </p:sp>
      <p:pic>
        <p:nvPicPr>
          <p:cNvPr id="2056" name="Picture 8" descr="Convolutional Neural Network Algorithms">
            <a:extLst>
              <a:ext uri="{FF2B5EF4-FFF2-40B4-BE49-F238E27FC236}">
                <a16:creationId xmlns:a16="http://schemas.microsoft.com/office/drawing/2014/main" id="{0E2E1352-08D6-494F-93C2-183DD7B67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6723" y="2397812"/>
            <a:ext cx="4723892" cy="193679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16237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8442-782B-9945-A16A-B9E4DAA5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89F6-6074-EE42-9FAA-8D079A2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Graph Theory: Basic Concepts</a:t>
            </a:r>
          </a:p>
          <a:p>
            <a:pPr lvl="1"/>
            <a:r>
              <a:rPr lang="en-US" dirty="0"/>
              <a:t>Spectral Graph Theory: Basic Concepts</a:t>
            </a:r>
          </a:p>
          <a:p>
            <a:pPr lvl="1"/>
            <a:r>
              <a:rPr lang="en-US" dirty="0"/>
              <a:t>Spectral Graph Clustering</a:t>
            </a:r>
          </a:p>
          <a:p>
            <a:pPr lvl="1"/>
            <a:r>
              <a:rPr lang="en-US" dirty="0"/>
              <a:t>Graph Fourier and Wavelets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Graph Neural Networks: GCN	</a:t>
            </a:r>
          </a:p>
          <a:p>
            <a:pPr lvl="1"/>
            <a:r>
              <a:rPr lang="en-US" dirty="0"/>
              <a:t>Graph Neural Networks:  </a:t>
            </a:r>
            <a:r>
              <a:rPr lang="en-US" dirty="0" err="1"/>
              <a:t>GraphSAGE</a:t>
            </a:r>
            <a:endParaRPr lang="en-US" dirty="0"/>
          </a:p>
          <a:p>
            <a:pPr lvl="1"/>
            <a:r>
              <a:rPr lang="en-US" dirty="0"/>
              <a:t>Graph Neural Networks: </a:t>
            </a:r>
            <a:r>
              <a:rPr lang="en-US" dirty="0" err="1"/>
              <a:t>DeepWalk</a:t>
            </a:r>
            <a:r>
              <a:rPr lang="en-US" dirty="0"/>
              <a:t>, Node2Vec</a:t>
            </a:r>
          </a:p>
          <a:p>
            <a:pPr lvl="1"/>
            <a:r>
              <a:rPr lang="en-US" dirty="0"/>
              <a:t>Graph Neural Networks: PageRank, </a:t>
            </a:r>
            <a:r>
              <a:rPr lang="en-US" dirty="0" err="1"/>
              <a:t>DeepGCN</a:t>
            </a:r>
            <a:endParaRPr lang="en-US" dirty="0"/>
          </a:p>
          <a:p>
            <a:r>
              <a:rPr lang="en-US" dirty="0"/>
              <a:t>Explanation Frameworks</a:t>
            </a:r>
          </a:p>
          <a:p>
            <a:pPr lvl="1"/>
            <a:r>
              <a:rPr lang="en-US" dirty="0"/>
              <a:t>Graph Convolution: Function Approximation perspective</a:t>
            </a:r>
          </a:p>
          <a:p>
            <a:pPr lvl="1"/>
            <a:r>
              <a:rPr lang="en-US" dirty="0"/>
              <a:t>Graph Convolution: ODE/PDE perspective</a:t>
            </a:r>
          </a:p>
          <a:p>
            <a:pPr lvl="1"/>
            <a:r>
              <a:rPr lang="en-US" dirty="0"/>
              <a:t>Explainable AI for Graph: </a:t>
            </a:r>
            <a:r>
              <a:rPr lang="en-US" dirty="0" err="1"/>
              <a:t>GNNExplainer</a:t>
            </a:r>
            <a:endParaRPr lang="en-US" dirty="0"/>
          </a:p>
          <a:p>
            <a:r>
              <a:rPr lang="en-US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Topic: </a:t>
            </a:r>
            <a:r>
              <a:rPr lang="en-US" dirty="0"/>
              <a:t>Influence Maximization</a:t>
            </a:r>
          </a:p>
          <a:p>
            <a:r>
              <a:rPr lang="en-US" dirty="0"/>
              <a:t>Scientific Computation and Tools for Graph Analysis</a:t>
            </a:r>
          </a:p>
        </p:txBody>
      </p:sp>
    </p:spTree>
    <p:extLst>
      <p:ext uri="{BB962C8B-B14F-4D97-AF65-F5344CB8AC3E}">
        <p14:creationId xmlns:p14="http://schemas.microsoft.com/office/powerpoint/2010/main" val="2999952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C248-6872-6043-8A04-7CD4659D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Task of GML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5300-B685-A942-A10F-E72F2FE9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u="sng" dirty="0"/>
              <a:t>Clustering</a:t>
            </a:r>
            <a:r>
              <a:rPr lang="en-US" dirty="0"/>
              <a:t>: Detect if nodes form a community</a:t>
            </a:r>
          </a:p>
          <a:p>
            <a:pPr lvl="1"/>
            <a:r>
              <a:rPr lang="en-US" dirty="0"/>
              <a:t>Example: community detection</a:t>
            </a:r>
          </a:p>
          <a:p>
            <a:r>
              <a:rPr lang="en-US" b="1" u="sng" dirty="0"/>
              <a:t>Node classification</a:t>
            </a:r>
            <a:r>
              <a:rPr lang="en-US" dirty="0"/>
              <a:t>: Predict an attribute of a node:</a:t>
            </a:r>
          </a:p>
          <a:p>
            <a:pPr lvl="1"/>
            <a:r>
              <a:rPr lang="en-US" dirty="0"/>
              <a:t>Example: Categorize users / items</a:t>
            </a:r>
          </a:p>
          <a:p>
            <a:r>
              <a:rPr lang="en-US" b="1" dirty="0"/>
              <a:t>Link prediction</a:t>
            </a:r>
            <a:r>
              <a:rPr lang="en-US" dirty="0"/>
              <a:t>: Predict whether there are links between two nodes</a:t>
            </a:r>
          </a:p>
          <a:p>
            <a:pPr lvl="1"/>
            <a:r>
              <a:rPr lang="en-US" dirty="0"/>
              <a:t>Example: Knowledge graph link prediction</a:t>
            </a:r>
          </a:p>
          <a:p>
            <a:r>
              <a:rPr lang="en-US" b="1" dirty="0"/>
              <a:t>Graph classification</a:t>
            </a:r>
            <a:r>
              <a:rPr lang="en-US" dirty="0"/>
              <a:t>: Categorize different graphs</a:t>
            </a:r>
          </a:p>
          <a:p>
            <a:pPr lvl="1"/>
            <a:r>
              <a:rPr lang="en-US" dirty="0"/>
              <a:t>Example: Molecule property prediction</a:t>
            </a:r>
          </a:p>
          <a:p>
            <a:r>
              <a:rPr lang="en-US" b="1" dirty="0"/>
              <a:t>Graph generation</a:t>
            </a:r>
            <a:r>
              <a:rPr lang="en-US" dirty="0"/>
              <a:t>: Drug discovery</a:t>
            </a:r>
          </a:p>
          <a:p>
            <a:r>
              <a:rPr lang="en-US" b="1" dirty="0"/>
              <a:t>Graph evolution</a:t>
            </a:r>
            <a:r>
              <a:rPr lang="en-US" dirty="0"/>
              <a:t>: Physical simulation</a:t>
            </a:r>
          </a:p>
        </p:txBody>
      </p:sp>
    </p:spTree>
    <p:extLst>
      <p:ext uri="{BB962C8B-B14F-4D97-AF65-F5344CB8AC3E}">
        <p14:creationId xmlns:p14="http://schemas.microsoft.com/office/powerpoint/2010/main" val="1123464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1FB3-3671-0645-AE49-DFE24706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Graph Theory: </a:t>
            </a:r>
            <a:br>
              <a:rPr lang="en-US" sz="3700" dirty="0"/>
            </a:br>
            <a:r>
              <a:rPr lang="en-US" sz="3700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8960E-71C7-D24A-99A7-0ADF2BDC5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4549" y="1767254"/>
            <a:ext cx="7114520" cy="3692769"/>
          </a:xfrm>
        </p:spPr>
        <p:txBody>
          <a:bodyPr>
            <a:normAutofit/>
          </a:bodyPr>
          <a:lstStyle/>
          <a:p>
            <a:r>
              <a:rPr lang="en-US" sz="2400" dirty="0"/>
              <a:t>How to represent a graph?</a:t>
            </a:r>
          </a:p>
          <a:p>
            <a:pPr lvl="1"/>
            <a:r>
              <a:rPr lang="en-US" sz="2000" dirty="0"/>
              <a:t>Adjacency, Laplacian matrix</a:t>
            </a:r>
          </a:p>
          <a:p>
            <a:r>
              <a:rPr lang="en-US" sz="2400" dirty="0"/>
              <a:t>What are the differences/pros/cons among those representations.</a:t>
            </a:r>
          </a:p>
          <a:p>
            <a:r>
              <a:rPr lang="en-US" sz="2400" dirty="0"/>
              <a:t>Study the spectrum of adjacency or Laplacian matrix of graphs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3438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06A1-182E-174D-85E8-CFCDBE31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Spectral Graph Theory: </a:t>
            </a:r>
            <a:br>
              <a:rPr lang="en-US" dirty="0"/>
            </a:br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6A195-8E76-C640-96C9-189A488CF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943" y="5493655"/>
            <a:ext cx="3402175" cy="4571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eigenvalue &lt;-&gt; graphs</a:t>
            </a:r>
          </a:p>
        </p:txBody>
      </p:sp>
      <p:pic>
        <p:nvPicPr>
          <p:cNvPr id="4098" name="Picture 2" descr="Motivation for spectral graph theory. - Mathematics Stack Exchange">
            <a:extLst>
              <a:ext uri="{FF2B5EF4-FFF2-40B4-BE49-F238E27FC236}">
                <a16:creationId xmlns:a16="http://schemas.microsoft.com/office/drawing/2014/main" id="{1A609845-9110-9A44-8296-A167D2B6D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" t="4005" r="1941" b="14230"/>
          <a:stretch/>
        </p:blipFill>
        <p:spPr bwMode="auto">
          <a:xfrm>
            <a:off x="2161444" y="1558317"/>
            <a:ext cx="4626218" cy="38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307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2D7-2638-8844-946F-91BC4841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Spectral Graph Theory: </a:t>
            </a:r>
            <a:br>
              <a:rPr lang="en-US" dirty="0"/>
            </a:br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0C972-EEDC-6749-A82A-23A20E21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125" y="5495193"/>
            <a:ext cx="4905660" cy="3868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Spectrum Density Function &lt;-&gt; Graphs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28A945B-C0C1-364D-AA05-DBA7878A3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8393" y="1431285"/>
            <a:ext cx="5491883" cy="405026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1728A1-74C5-E240-8E0E-3262E2D12990}"/>
              </a:ext>
            </a:extLst>
          </p:cNvPr>
          <p:cNvSpPr/>
          <p:nvPr/>
        </p:nvSpPr>
        <p:spPr>
          <a:xfrm>
            <a:off x="7120276" y="2555542"/>
            <a:ext cx="20237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MuseoSans"/>
              </a:rPr>
              <a:t>The Laplacian spectrum of neural networks, Frontiers, 2014</a:t>
            </a:r>
            <a:endParaRPr lang="en-US" sz="1400" i="1" u="none" strike="noStrike" dirty="0">
              <a:solidFill>
                <a:schemeClr val="bg1">
                  <a:lumMod val="75000"/>
                </a:schemeClr>
              </a:solidFill>
              <a:effectLst/>
              <a:latin typeface="MuseoSans"/>
            </a:endParaRPr>
          </a:p>
        </p:txBody>
      </p:sp>
    </p:spTree>
    <p:extLst>
      <p:ext uri="{BB962C8B-B14F-4D97-AF65-F5344CB8AC3E}">
        <p14:creationId xmlns:p14="http://schemas.microsoft.com/office/powerpoint/2010/main" val="840427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DCE3E-57CE-5148-9226-4B2005D3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Spectral Graph Clustering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CDD6461-8111-41A3-AB56-A160C571A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2386494"/>
            <a:ext cx="4097003" cy="3297568"/>
          </a:xfrm>
        </p:spPr>
        <p:txBody>
          <a:bodyPr/>
          <a:lstStyle/>
          <a:p>
            <a:r>
              <a:rPr lang="en-US" dirty="0"/>
              <a:t>Based on eigenvectors</a:t>
            </a:r>
          </a:p>
          <a:p>
            <a:r>
              <a:rPr lang="en-US" dirty="0"/>
              <a:t>Global perspective</a:t>
            </a:r>
          </a:p>
          <a:p>
            <a:r>
              <a:rPr lang="en-US" dirty="0"/>
              <a:t>Robust</a:t>
            </a:r>
          </a:p>
          <a:p>
            <a:r>
              <a:rPr lang="en-US" dirty="0"/>
              <a:t>Handle non-linearity</a:t>
            </a:r>
          </a:p>
        </p:txBody>
      </p:sp>
      <p:pic>
        <p:nvPicPr>
          <p:cNvPr id="6146" name="Picture 2" descr="An End-to-End Approach for Scaling Up Spectral Clustering">
            <a:extLst>
              <a:ext uri="{FF2B5EF4-FFF2-40B4-BE49-F238E27FC236}">
                <a16:creationId xmlns:a16="http://schemas.microsoft.com/office/drawing/2014/main" id="{E4FC5082-D5A1-E448-8E60-817F518AD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2039" y="2386494"/>
            <a:ext cx="3954763" cy="251127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64067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765A-B0CB-0840-A952-57B4AC0F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Graph Fourier and Wavelets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0807-13AB-3741-A047-8170171D7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332581" cy="408386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Graph Fourier Transform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solidFill>
                  <a:schemeClr val="tx1"/>
                </a:solidFill>
              </a:rPr>
              <a:t>Spectral Domain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Graph Wavelet Transform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solidFill>
                  <a:schemeClr val="tx1"/>
                </a:solidFill>
              </a:rPr>
              <a:t>Spectral and Spatial Domain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solidFill>
                  <a:schemeClr val="tx1"/>
                </a:solidFill>
              </a:rPr>
              <a:t>Extension of Fourier transform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solidFill>
                  <a:schemeClr val="tx1"/>
                </a:solidFill>
              </a:rPr>
              <a:t>Control scale, location</a:t>
            </a:r>
          </a:p>
          <a:p>
            <a:pPr>
              <a:lnSpc>
                <a:spcPct val="90000"/>
              </a:lnSpc>
            </a:pPr>
            <a:endParaRPr lang="en-US" sz="2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6D3282-E9D5-1042-B638-05713B20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9779" y="2255574"/>
            <a:ext cx="3954763" cy="171043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80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9E49-54A1-654E-97CF-4154224E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BF2A-0505-554E-9C0D-9D81FC304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Time</a:t>
            </a:r>
            <a:r>
              <a:rPr lang="en-US" sz="2400" dirty="0"/>
              <a:t>: Tuesday. &amp; Thursday, </a:t>
            </a:r>
            <a:r>
              <a:rPr lang="en-US" altLang="zh-CN" sz="2400" dirty="0"/>
              <a:t>11:10am - 12:25pm</a:t>
            </a:r>
            <a:endParaRPr lang="en-US" sz="2400" dirty="0"/>
          </a:p>
          <a:p>
            <a:r>
              <a:rPr lang="en-US" sz="2400" b="1" dirty="0"/>
              <a:t>Location</a:t>
            </a:r>
            <a:r>
              <a:rPr lang="en-US" sz="2400" dirty="0"/>
              <a:t>: WALKER 320</a:t>
            </a:r>
          </a:p>
          <a:p>
            <a:r>
              <a:rPr lang="en-US" sz="2400" b="1" dirty="0"/>
              <a:t>Website</a:t>
            </a:r>
            <a:r>
              <a:rPr lang="en-US" sz="2400" dirty="0"/>
              <a:t>: Canvas</a:t>
            </a:r>
          </a:p>
          <a:p>
            <a:r>
              <a:rPr lang="en-US" sz="2400" b="1" dirty="0"/>
              <a:t>Instructor</a:t>
            </a:r>
            <a:r>
              <a:rPr lang="en-US" sz="2400" dirty="0"/>
              <a:t>: </a:t>
            </a:r>
            <a:r>
              <a:rPr lang="en-US" sz="2400" dirty="0" err="1"/>
              <a:t>Zhiqian</a:t>
            </a:r>
            <a:r>
              <a:rPr lang="en-US" sz="2400" dirty="0"/>
              <a:t> Chen,</a:t>
            </a:r>
            <a:r>
              <a:rPr lang="zh-CN" altLang="en-US" sz="2400" dirty="0"/>
              <a:t> </a:t>
            </a:r>
            <a:r>
              <a:rPr lang="en-US" sz="2400" u="sng" dirty="0">
                <a:hlinkClick r:id="rId2"/>
              </a:rPr>
              <a:t>zchen@cse.msstate.edu</a:t>
            </a:r>
            <a:endParaRPr lang="en-US" sz="2400" u="sng" dirty="0"/>
          </a:p>
          <a:p>
            <a:r>
              <a:rPr lang="en-US" sz="2400" b="1" dirty="0"/>
              <a:t>Office Hour: </a:t>
            </a:r>
            <a:r>
              <a:rPr lang="en-US" sz="2400"/>
              <a:t>Appointment </a:t>
            </a:r>
            <a:r>
              <a:rPr lang="en-US" sz="2400" dirty="0"/>
              <a:t>via </a:t>
            </a:r>
            <a:r>
              <a:rPr lang="en-US" sz="2400" dirty="0" err="1"/>
              <a:t>Webex</a:t>
            </a:r>
            <a:r>
              <a:rPr lang="en-US" sz="2400"/>
              <a:t>/Phone</a:t>
            </a:r>
          </a:p>
          <a:p>
            <a:r>
              <a:rPr lang="en-US" sz="2400" b="1"/>
              <a:t>Delivery: </a:t>
            </a:r>
            <a:r>
              <a:rPr lang="en-US" sz="2400"/>
              <a:t>Face to Face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9900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r>
              <a:rPr lang="en-US" sz="4100"/>
              <a:t>Graph Neural Networks: GCN	</a:t>
            </a:r>
          </a:p>
        </p:txBody>
      </p:sp>
      <p:pic>
        <p:nvPicPr>
          <p:cNvPr id="7170" name="Picture 2" descr="Understanding Graph Convolutional Networks for Node Classification | by  Inneke Mayachita | Towards Data Science">
            <a:extLst>
              <a:ext uri="{FF2B5EF4-FFF2-40B4-BE49-F238E27FC236}">
                <a16:creationId xmlns:a16="http://schemas.microsoft.com/office/drawing/2014/main" id="{2A9C9418-33AA-FA4D-9C9D-94FEF1D04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48" y="1685431"/>
            <a:ext cx="8000552" cy="378026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56924-75EF-1B4E-98F3-7BAE8EB9FA77}"/>
              </a:ext>
            </a:extLst>
          </p:cNvPr>
          <p:cNvSpPr txBox="1"/>
          <p:nvPr/>
        </p:nvSpPr>
        <p:spPr>
          <a:xfrm>
            <a:off x="1503484" y="269923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7157B-9E6E-9A48-BD26-6D11AE871005}"/>
              </a:ext>
            </a:extLst>
          </p:cNvPr>
          <p:cNvSpPr txBox="1"/>
          <p:nvPr/>
        </p:nvSpPr>
        <p:spPr>
          <a:xfrm>
            <a:off x="3085700" y="1500765"/>
            <a:ext cx="379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Features with Eigenvectors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FC446-55D0-D442-BDD3-19204B06EE46}"/>
              </a:ext>
            </a:extLst>
          </p:cNvPr>
          <p:cNvSpPr txBox="1"/>
          <p:nvPr/>
        </p:nvSpPr>
        <p:spPr>
          <a:xfrm>
            <a:off x="6682568" y="278719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70503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Graph Neural Networks: </a:t>
            </a:r>
            <a:r>
              <a:rPr lang="en-US" sz="3700" err="1"/>
              <a:t>GraphSAGE</a:t>
            </a:r>
            <a:r>
              <a:rPr lang="en-US" sz="3700"/>
              <a:t>	</a:t>
            </a:r>
          </a:p>
        </p:txBody>
      </p:sp>
      <p:pic>
        <p:nvPicPr>
          <p:cNvPr id="8194" name="Picture 2" descr="GraphSAGE">
            <a:extLst>
              <a:ext uri="{FF2B5EF4-FFF2-40B4-BE49-F238E27FC236}">
                <a16:creationId xmlns:a16="http://schemas.microsoft.com/office/drawing/2014/main" id="{FEEE789A-82AB-D14C-A301-97E8821E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48" y="2165465"/>
            <a:ext cx="8000552" cy="282019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271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Graph Neural Networks: PageRank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526D-F7A9-8443-9B9C-661D218FA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417" y="4928330"/>
            <a:ext cx="5632557" cy="40444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Propagate + teleport: avoid over-smoothing</a:t>
            </a:r>
          </a:p>
        </p:txBody>
      </p:sp>
      <p:pic>
        <p:nvPicPr>
          <p:cNvPr id="9220" name="Picture 4" descr="graph-convolutional-neural-networks · GitHub Topics · GitHub">
            <a:extLst>
              <a:ext uri="{FF2B5EF4-FFF2-40B4-BE49-F238E27FC236}">
                <a16:creationId xmlns:a16="http://schemas.microsoft.com/office/drawing/2014/main" id="{F428D7F9-C02D-A946-BD52-9FEE73775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2" t="5331" r="11828" b="28316"/>
          <a:stretch/>
        </p:blipFill>
        <p:spPr bwMode="auto">
          <a:xfrm>
            <a:off x="1050680" y="1881554"/>
            <a:ext cx="7042638" cy="25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15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Graph Neural Networks: </a:t>
            </a:r>
            <a:r>
              <a:rPr lang="en-US" sz="3700" err="1"/>
              <a:t>DeepGCN</a:t>
            </a:r>
            <a:r>
              <a:rPr lang="en-US" sz="3700"/>
              <a:t>	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0D289B3-D140-0848-B09B-33E27AB2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48" y="2325475"/>
            <a:ext cx="8000552" cy="250017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6BA6CF-1624-5D4B-9B4F-3B68B24FC392}"/>
              </a:ext>
            </a:extLst>
          </p:cNvPr>
          <p:cNvSpPr/>
          <p:nvPr/>
        </p:nvSpPr>
        <p:spPr>
          <a:xfrm>
            <a:off x="2325781" y="4825647"/>
            <a:ext cx="4270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Normal GNN: 2 layers, or several layers</a:t>
            </a:r>
          </a:p>
          <a:p>
            <a:r>
              <a:rPr lang="en-US" dirty="0"/>
              <a:t>More layers lead to over-smoothing</a:t>
            </a:r>
          </a:p>
        </p:txBody>
      </p:sp>
    </p:spTree>
    <p:extLst>
      <p:ext uri="{BB962C8B-B14F-4D97-AF65-F5344CB8AC3E}">
        <p14:creationId xmlns:p14="http://schemas.microsoft.com/office/powerpoint/2010/main" val="1287717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Neural Networks: </a:t>
            </a:r>
            <a:r>
              <a:rPr lang="en-US" dirty="0" err="1"/>
              <a:t>DeepWalk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526D-F7A9-8443-9B9C-661D218FA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3632886"/>
            <a:ext cx="8000552" cy="19180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Inspired by Word2Vec</a:t>
            </a:r>
          </a:p>
          <a:p>
            <a:r>
              <a:rPr lang="en-US" dirty="0"/>
              <a:t>Transform graph into node sequences</a:t>
            </a:r>
          </a:p>
          <a:p>
            <a:pPr lvl="1"/>
            <a:r>
              <a:rPr lang="en-US" dirty="0"/>
              <a:t>v1 -&gt; v2 -&gt; v3 -&gt; v4 -&gt; v5</a:t>
            </a:r>
          </a:p>
          <a:p>
            <a:pPr lvl="1"/>
            <a:r>
              <a:rPr lang="en-US" dirty="0"/>
              <a:t>v2 -&gt; v4 -&gt; v6 -&gt; v7 -&gt; v8Treat sequences as symbol sentence and perform word2vec to extract representations.</a:t>
            </a:r>
          </a:p>
          <a:p>
            <a:pPr lvl="1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C7C9B1-292C-7B4E-9EA7-28C7703E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562" y="1431109"/>
            <a:ext cx="6249206" cy="218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9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Graph Neural Networks: Node2Vec	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678B1423-E1D7-43F3-82DA-BFE63BC3F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097003" cy="4083861"/>
          </a:xfrm>
        </p:spPr>
        <p:txBody>
          <a:bodyPr/>
          <a:lstStyle/>
          <a:p>
            <a:r>
              <a:rPr lang="en-US" dirty="0"/>
              <a:t>Instead of using uniform random walk, Node2Vec parametrizes first- and second-order transition probability.</a:t>
            </a:r>
          </a:p>
        </p:txBody>
      </p:sp>
      <p:pic>
        <p:nvPicPr>
          <p:cNvPr id="11266" name="Picture 2" descr="node2vec: Embeddings for Graph Data | by Elior Cohen | Towards Data Science">
            <a:extLst>
              <a:ext uri="{FF2B5EF4-FFF2-40B4-BE49-F238E27FC236}">
                <a16:creationId xmlns:a16="http://schemas.microsoft.com/office/drawing/2014/main" id="{5804B339-484D-1645-9C74-48B7DA1D3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6461" y="1600201"/>
            <a:ext cx="3954763" cy="283754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28384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9865-09A8-984F-AFCA-16FF3D69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Function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3C1D0-527E-3341-8507-E36604FA4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097003" cy="4083861"/>
          </a:xfrm>
        </p:spPr>
        <p:txBody>
          <a:bodyPr>
            <a:normAutofit/>
          </a:bodyPr>
          <a:lstStyle/>
          <a:p>
            <a:r>
              <a:rPr lang="en-US" dirty="0"/>
              <a:t>Most GNN can be explained as polynomial/rational function of eigenvalues</a:t>
            </a:r>
          </a:p>
          <a:p>
            <a:r>
              <a:rPr lang="en-US" dirty="0"/>
              <a:t>Their pro/con can be explained by approximation theory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681550-1864-A94F-B16B-0BF526940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2039" y="2164039"/>
            <a:ext cx="3954763" cy="295618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64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C60-34BB-1A47-90A1-1ADE6694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ODE/PDE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2B5A-14CB-5847-A361-7B0F2824A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600201"/>
            <a:ext cx="3885752" cy="3950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Current GNN are mostly discrete operation</a:t>
            </a:r>
          </a:p>
          <a:p>
            <a:r>
              <a:rPr lang="en-US" dirty="0"/>
              <a:t>Continuous GNN</a:t>
            </a:r>
          </a:p>
          <a:p>
            <a:pPr lvl="1"/>
            <a:r>
              <a:rPr lang="en-US" dirty="0"/>
              <a:t>ODE: </a:t>
            </a:r>
            <a:r>
              <a:rPr lang="en-US" dirty="0" err="1"/>
              <a:t>w.r.t.</a:t>
            </a:r>
            <a:r>
              <a:rPr lang="en-US" dirty="0"/>
              <a:t> time</a:t>
            </a:r>
          </a:p>
          <a:p>
            <a:pPr lvl="1"/>
            <a:r>
              <a:rPr lang="en-US" dirty="0"/>
              <a:t>PDE: </a:t>
            </a:r>
            <a:r>
              <a:rPr lang="en-US" dirty="0" err="1"/>
              <a:t>w.r.t.</a:t>
            </a:r>
            <a:r>
              <a:rPr lang="en-US" dirty="0"/>
              <a:t> time and others such as locations</a:t>
            </a:r>
          </a:p>
        </p:txBody>
      </p:sp>
      <p:pic>
        <p:nvPicPr>
          <p:cNvPr id="4098" name="Picture 2" descr="Partial Differential Equations">
            <a:extLst>
              <a:ext uri="{FF2B5EF4-FFF2-40B4-BE49-F238E27FC236}">
                <a16:creationId xmlns:a16="http://schemas.microsoft.com/office/drawing/2014/main" id="{282D0A66-D55A-A444-A6E7-E98D9BAB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41" y="3429000"/>
            <a:ext cx="2693773" cy="220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FFERENTIAL EQUATIONS - SOUL OF MATHEMATICS">
            <a:extLst>
              <a:ext uri="{FF2B5EF4-FFF2-40B4-BE49-F238E27FC236}">
                <a16:creationId xmlns:a16="http://schemas.microsoft.com/office/drawing/2014/main" id="{ECF8F95E-2B3C-EC42-AAC7-A11F3991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395" y="1349731"/>
            <a:ext cx="3484605" cy="207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30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E3CD-0650-5C44-87FD-7162F929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CAFE2-2B7C-594E-BF3D-8409C7894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Interpretability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dirty="0" err="1"/>
              <a:t>Explainability</a:t>
            </a:r>
            <a:endParaRPr lang="en-US" dirty="0"/>
          </a:p>
          <a:p>
            <a:r>
              <a:rPr lang="en-US" dirty="0"/>
              <a:t>Interpretability</a:t>
            </a:r>
          </a:p>
          <a:p>
            <a:pPr lvl="1"/>
            <a:r>
              <a:rPr lang="en-US" dirty="0"/>
              <a:t>Solid theoretical support: approximation, ODE</a:t>
            </a:r>
          </a:p>
          <a:p>
            <a:pPr lvl="1"/>
            <a:r>
              <a:rPr lang="en-US" dirty="0"/>
              <a:t>White box: hard to find, require manual analysis</a:t>
            </a:r>
          </a:p>
          <a:p>
            <a:r>
              <a:rPr lang="en-US" dirty="0" err="1"/>
              <a:t>Explainability</a:t>
            </a:r>
            <a:endParaRPr lang="en-US" dirty="0"/>
          </a:p>
          <a:p>
            <a:pPr lvl="1"/>
            <a:r>
              <a:rPr lang="en-US" dirty="0"/>
              <a:t>Empirical, statistical demonstration</a:t>
            </a:r>
          </a:p>
          <a:p>
            <a:pPr lvl="1"/>
            <a:r>
              <a:rPr lang="en-US" dirty="0"/>
              <a:t>Black box: model-agnostic</a:t>
            </a:r>
          </a:p>
        </p:txBody>
      </p:sp>
    </p:spTree>
    <p:extLst>
      <p:ext uri="{BB962C8B-B14F-4D97-AF65-F5344CB8AC3E}">
        <p14:creationId xmlns:p14="http://schemas.microsoft.com/office/powerpoint/2010/main" val="760941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F0EE-E0AD-EE46-BE63-81A5997F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Project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4CAF-FB3E-3D4B-83FD-83E089A6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1"/>
            <a:ext cx="8000552" cy="3950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Directed Graph Modeling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Model Neural Network as Graph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Graph Matching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Molecule/Protein Graph for Drug/Material Discovery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Theoretical Geometric Deep Learning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Influence Maximization/Minimization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Combinatorial Optimization on Graphs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Explainable AI for Graph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81974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51A0-5EA7-1C4D-BFEC-88A2BBCE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Have A Question in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F3AB-9F8D-4D45-A74A-556ED128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Raise your hand </a:t>
            </a:r>
            <a:r>
              <a:rPr lang="en-US" sz="2800" b="1" dirty="0"/>
              <a:t>OR</a:t>
            </a:r>
          </a:p>
          <a:p>
            <a:r>
              <a:rPr lang="en-US" sz="2800" dirty="0" err="1"/>
              <a:t>Webex</a:t>
            </a:r>
            <a:r>
              <a:rPr lang="en-US" sz="2800" dirty="0"/>
              <a:t> chat: with </a:t>
            </a:r>
            <a:r>
              <a:rPr lang="en-US" sz="2800" b="1" dirty="0">
                <a:solidFill>
                  <a:srgbClr val="C00000"/>
                </a:solidFill>
              </a:rPr>
              <a:t>[Q]</a:t>
            </a:r>
            <a:r>
              <a:rPr lang="en-US" sz="2800" dirty="0"/>
              <a:t> prefix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r>
              <a:rPr lang="en-US" sz="2800" dirty="0"/>
              <a:t>All questions will be answered or posted for 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02D22-FDED-7A4E-90E9-6035D515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10" y="2743853"/>
            <a:ext cx="2944431" cy="1370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959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F450-4CC5-514C-8ADD-C4456F20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Directed Graph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AC2F-D318-1D4C-899D-838557B89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9" y="1600201"/>
            <a:ext cx="3785680" cy="4083861"/>
          </a:xfrm>
        </p:spPr>
        <p:txBody>
          <a:bodyPr>
            <a:normAutofit/>
          </a:bodyPr>
          <a:lstStyle/>
          <a:p>
            <a:r>
              <a:rPr lang="en-US" dirty="0"/>
              <a:t>Why important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More information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Direction info will be encoded with non-symmetric adjacency or Laplacian</a:t>
            </a:r>
          </a:p>
          <a:p>
            <a:pPr lvl="1"/>
            <a:endParaRPr lang="en-US" sz="2800" dirty="0">
              <a:solidFill>
                <a:schemeClr val="tx1"/>
              </a:solidFill>
            </a:endParaRPr>
          </a:p>
          <a:p>
            <a:pPr lvl="1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2292" name="Picture 4" descr="Graphs | CodePath Android Cliffnotes">
            <a:extLst>
              <a:ext uri="{FF2B5EF4-FFF2-40B4-BE49-F238E27FC236}">
                <a16:creationId xmlns:a16="http://schemas.microsoft.com/office/drawing/2014/main" id="{8030C4F6-9716-A949-9C4C-4312114B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3570" y="1743643"/>
            <a:ext cx="5223967" cy="267728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00937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6F8A-A2B4-0746-81CC-5DA017A4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Neural Network as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A8B3-3BD3-1347-99BA-C6769FC88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Pattern: </a:t>
            </a:r>
            <a:r>
              <a:rPr lang="en-US"/>
              <a:t>NN performance </a:t>
            </a:r>
            <a:r>
              <a:rPr lang="en-US" dirty="0"/>
              <a:t>&lt;-&gt;Topology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FCB3E-F513-884F-B4C9-91DAEC03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2422007"/>
            <a:ext cx="8000552" cy="23863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2A26BE-63FD-384D-8683-184975AD12BD}"/>
              </a:ext>
            </a:extLst>
          </p:cNvPr>
          <p:cNvSpPr/>
          <p:nvPr/>
        </p:nvSpPr>
        <p:spPr>
          <a:xfrm>
            <a:off x="894522" y="4990940"/>
            <a:ext cx="77922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You, </a:t>
            </a:r>
            <a:r>
              <a:rPr lang="en-US" sz="11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Jiaxuan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Jure </a:t>
            </a:r>
            <a:r>
              <a:rPr lang="en-US" sz="11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Leskovec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1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Kaiming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He, and Saining </a:t>
            </a:r>
            <a:r>
              <a:rPr lang="en-US" sz="11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Xie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"Graph structure of neural networks." In International Conference on Machine Learning, pp. 10881-10891. PMLR, 2020.</a:t>
            </a:r>
            <a:endParaRPr lang="en-US" sz="11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81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E386-5CDA-F342-B3FA-A721F678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6DA-2228-BA4E-971B-DA222779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C10DC4C-3E3B-AE44-83A2-8B151B6AD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4138"/>
            <a:ext cx="9144000" cy="41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544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E386-5CDA-F342-B3FA-A721F678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6DA-2228-BA4E-971B-DA222779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7C2730-FA6B-1149-B8CE-C519BEC84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42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40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6DA-2228-BA4E-971B-DA222779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058A21-AB54-2844-AF30-A049C0BB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14" y="8050"/>
            <a:ext cx="5016843" cy="318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BA27D16-2106-1040-96DB-52CABE7AA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3899" r="3648" b="48092"/>
          <a:stretch/>
        </p:blipFill>
        <p:spPr bwMode="auto">
          <a:xfrm>
            <a:off x="2060714" y="3429000"/>
            <a:ext cx="5686974" cy="215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43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9998-9023-B54C-B5DE-423E6654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Molecule/Protein Graph for Drug/Material Discovery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95ECA71E-DE80-A644-A717-81B7C564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48" y="2175465"/>
            <a:ext cx="8000552" cy="280019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3EE2F7-27EB-1149-BE80-E24003B09978}"/>
              </a:ext>
            </a:extLst>
          </p:cNvPr>
          <p:cNvSpPr/>
          <p:nvPr/>
        </p:nvSpPr>
        <p:spPr>
          <a:xfrm>
            <a:off x="6594561" y="4975658"/>
            <a:ext cx="1877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Source: DeepMind</a:t>
            </a:r>
          </a:p>
        </p:txBody>
      </p:sp>
    </p:spTree>
    <p:extLst>
      <p:ext uri="{BB962C8B-B14F-4D97-AF65-F5344CB8AC3E}">
        <p14:creationId xmlns:p14="http://schemas.microsoft.com/office/powerpoint/2010/main" val="1852313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9998-9023-B54C-B5DE-423E6654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Molecule/Protein Graph for Drug/Material Discovery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EE2F7-27EB-1149-BE80-E24003B09978}"/>
              </a:ext>
            </a:extLst>
          </p:cNvPr>
          <p:cNvSpPr/>
          <p:nvPr/>
        </p:nvSpPr>
        <p:spPr>
          <a:xfrm>
            <a:off x="6594561" y="4975658"/>
            <a:ext cx="1877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Source: DeepMind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92A9D5F-300D-8A48-9480-2113CC3E4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34" y="1417639"/>
            <a:ext cx="4141745" cy="414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943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9998-9023-B54C-B5DE-423E6654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Molecule/Protein Graph for Drug/Material Discovery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EE2F7-27EB-1149-BE80-E24003B09978}"/>
              </a:ext>
            </a:extLst>
          </p:cNvPr>
          <p:cNvSpPr/>
          <p:nvPr/>
        </p:nvSpPr>
        <p:spPr>
          <a:xfrm>
            <a:off x="6903480" y="4380050"/>
            <a:ext cx="1877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Source: DeepMind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F64DEA0-7647-C94B-B3FD-DE829D167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72" y="1543788"/>
            <a:ext cx="7228703" cy="283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BD3CE0-0CFE-314C-9D20-0959BE1FD99F}"/>
              </a:ext>
            </a:extLst>
          </p:cNvPr>
          <p:cNvSpPr/>
          <p:nvPr/>
        </p:nvSpPr>
        <p:spPr>
          <a:xfrm>
            <a:off x="2022561" y="450619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“Spatial graph”</a:t>
            </a:r>
          </a:p>
          <a:p>
            <a:endParaRPr lang="en-US" dirty="0"/>
          </a:p>
          <a:p>
            <a:r>
              <a:rPr lang="en-US" dirty="0"/>
              <a:t>Nodes: Amino acids in a protein sequence Edges: Proximity between amino acids</a:t>
            </a:r>
          </a:p>
        </p:txBody>
      </p:sp>
    </p:spTree>
    <p:extLst>
      <p:ext uri="{BB962C8B-B14F-4D97-AF65-F5344CB8AC3E}">
        <p14:creationId xmlns:p14="http://schemas.microsoft.com/office/powerpoint/2010/main" val="3539005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9998-9023-B54C-B5DE-423E6654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Molecule/Protein Graph for Drug/Material Discovery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EE2F7-27EB-1149-BE80-E24003B09978}"/>
              </a:ext>
            </a:extLst>
          </p:cNvPr>
          <p:cNvSpPr/>
          <p:nvPr/>
        </p:nvSpPr>
        <p:spPr>
          <a:xfrm>
            <a:off x="6594561" y="4975658"/>
            <a:ext cx="1877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Source: DeepMind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4663506-7CB7-6D49-BA2A-C08E8C45C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1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331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845D-2FAA-5144-B267-E3BFFD76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Theoretical Geometric Deep Learning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8067C56-2D71-8C4F-8E14-7C1C52E0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48" y="2405481"/>
            <a:ext cx="8000552" cy="234016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7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794D-D767-6C42-B91A-F523627B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F7919-A23F-3640-85BA-90119DE9E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Knowledge</a:t>
            </a:r>
          </a:p>
          <a:p>
            <a:pPr lvl="1"/>
            <a:r>
              <a:rPr lang="en-US" dirty="0"/>
              <a:t>Basics of Machine Learning</a:t>
            </a:r>
          </a:p>
          <a:p>
            <a:pPr lvl="1"/>
            <a:r>
              <a:rPr lang="en-US" dirty="0"/>
              <a:t>Algorithms and Coding </a:t>
            </a:r>
          </a:p>
          <a:p>
            <a:r>
              <a:rPr lang="en-US" dirty="0"/>
              <a:t>Introduce your academic background in Assignment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61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502D-1C17-0E42-8526-B8088EF1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Maximization/Minimization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E8791A8-B55A-7F47-85BC-ED22E9AF50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051844"/>
            <a:ext cx="635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626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502D-1C17-0E42-8526-B8088EF1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Maximization/Minimization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7E453-2751-1E4A-9924-65ACBBF4C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Select up to K individuals, so that by activating them, the expected spread of influence is maximized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information propagation, social networks, viral marketing, and epidemiology.</a:t>
            </a:r>
          </a:p>
        </p:txBody>
      </p:sp>
    </p:spTree>
    <p:extLst>
      <p:ext uri="{BB962C8B-B14F-4D97-AF65-F5344CB8AC3E}">
        <p14:creationId xmlns:p14="http://schemas.microsoft.com/office/powerpoint/2010/main" val="2971730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E3F3-96DA-A443-B9D6-CD0C4D4E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Combinatorial Optimization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286A-68E0-7241-9639-ADF02E1A5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2261286"/>
            <a:ext cx="4097003" cy="34227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Traveling Salesman Problem (TSP)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Select cities (nodes) and their ordering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Minimize the cost (each city takes budget)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Goal: travel all the cities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NP hard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426B60A-4694-C147-9F73-BDED0D46F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1061" y="2465022"/>
            <a:ext cx="4732939" cy="236646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2F07-F2F9-CE44-BD15-65E04614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0B92-4B8C-394B-9800-6BD487042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1"/>
            <a:ext cx="6472476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hlinkClick r:id="rId2"/>
              </a:rPr>
              <a:t>Graph Representation Learning</a:t>
            </a:r>
            <a:endParaRPr lang="en-US" sz="2800" b="1" dirty="0"/>
          </a:p>
          <a:p>
            <a:pPr marL="0" indent="0">
              <a:buNone/>
            </a:pPr>
            <a:r>
              <a:rPr lang="en-US" sz="2200" dirty="0"/>
              <a:t>William L Hamilton, 2020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409125-9B95-404C-BA88-33B6398135ED}"/>
              </a:ext>
            </a:extLst>
          </p:cNvPr>
          <p:cNvSpPr/>
          <p:nvPr/>
        </p:nvSpPr>
        <p:spPr>
          <a:xfrm>
            <a:off x="686248" y="3263207"/>
            <a:ext cx="6472476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28"/>
              </a:spcBef>
              <a:buSzPts val="2200"/>
            </a:pPr>
            <a:r>
              <a:rPr lang="en-US" sz="2400" b="1" dirty="0">
                <a:hlinkClick r:id="rId3"/>
              </a:rPr>
              <a:t>Deep Learning on Graphs</a:t>
            </a:r>
            <a:endParaRPr lang="en-US" sz="2400" dirty="0"/>
          </a:p>
          <a:p>
            <a:pPr>
              <a:spcBef>
                <a:spcPts val="528"/>
              </a:spcBef>
              <a:buSzPts val="2200"/>
            </a:pPr>
            <a:r>
              <a:rPr lang="en-US" sz="2400" dirty="0"/>
              <a:t>Yao Ma and </a:t>
            </a:r>
            <a:r>
              <a:rPr lang="en-US" sz="2400" dirty="0" err="1"/>
              <a:t>Jiliang</a:t>
            </a:r>
            <a:r>
              <a:rPr lang="en-US" sz="2400" dirty="0"/>
              <a:t> Tang, preprint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2E6B17-C853-624D-8616-01585912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97" y="1608490"/>
            <a:ext cx="1155165" cy="14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er of English Version">
            <a:extLst>
              <a:ext uri="{FF2B5EF4-FFF2-40B4-BE49-F238E27FC236}">
                <a16:creationId xmlns:a16="http://schemas.microsoft.com/office/drawing/2014/main" id="{90734302-D83D-1940-B20A-556D5F5E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96" y="3429000"/>
            <a:ext cx="1155165" cy="17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5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FE054-4C0C-434D-A1C1-B0641BED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9299-E75C-2F4C-9262-5B288FE0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Collection</a:t>
            </a:r>
          </a:p>
          <a:p>
            <a:pPr lvl="1"/>
            <a:r>
              <a:rPr lang="en-US" dirty="0"/>
              <a:t>Surveys, Tutorials, Books, Courses, Papers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https://github.com/thunlp/GNNPapers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https://github.com/zlpure/awesome-graph-representation-learning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https://hhaji.github.io/Deep-Learning/Graph-Neural-Networks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41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80F8-B01D-554A-9C4C-657B6898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CE27-90E3-5B4E-A286-D4F47B3E6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10% </a:t>
            </a:r>
            <a:r>
              <a:rPr lang="en-US" sz="2400" dirty="0"/>
              <a:t>Participation </a:t>
            </a:r>
          </a:p>
          <a:p>
            <a:pPr lvl="1"/>
            <a:r>
              <a:rPr lang="en-US" sz="2000" dirty="0"/>
              <a:t>In-class quiz, Attendance, Discussion, Survey, Course Feedback</a:t>
            </a:r>
          </a:p>
          <a:p>
            <a:r>
              <a:rPr lang="en-US" sz="2400" b="1" dirty="0"/>
              <a:t>20% </a:t>
            </a:r>
            <a:r>
              <a:rPr lang="en-US" sz="2400" dirty="0"/>
              <a:t>Homework (10%*2)</a:t>
            </a:r>
          </a:p>
          <a:p>
            <a:r>
              <a:rPr lang="en-US" sz="2400" b="1" dirty="0"/>
              <a:t>20% </a:t>
            </a:r>
            <a:r>
              <a:rPr lang="en-US" sz="2400" dirty="0"/>
              <a:t>Take-home Midterm </a:t>
            </a:r>
          </a:p>
          <a:p>
            <a:r>
              <a:rPr lang="en-US" sz="2400" b="1" dirty="0"/>
              <a:t>50% </a:t>
            </a:r>
            <a:r>
              <a:rPr lang="en-US" sz="2400" dirty="0"/>
              <a:t>Course Project:</a:t>
            </a:r>
          </a:p>
          <a:p>
            <a:pPr lvl="1"/>
            <a:r>
              <a:rPr lang="en-US" sz="2000" dirty="0"/>
              <a:t>Paper Reading: 20%</a:t>
            </a:r>
          </a:p>
          <a:p>
            <a:pPr lvl="1"/>
            <a:r>
              <a:rPr lang="en-US" sz="2000" dirty="0"/>
              <a:t>Project: 30%</a:t>
            </a:r>
          </a:p>
        </p:txBody>
      </p:sp>
    </p:spTree>
    <p:extLst>
      <p:ext uri="{BB962C8B-B14F-4D97-AF65-F5344CB8AC3E}">
        <p14:creationId xmlns:p14="http://schemas.microsoft.com/office/powerpoint/2010/main" val="1520300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C3BF-A9BB-B846-A739-4ED26C0A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FE563-921D-7D40-AE93-7DB37B833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In-person Attending</a:t>
            </a:r>
          </a:p>
          <a:p>
            <a:pPr lvl="1"/>
            <a:r>
              <a:rPr lang="en-US" dirty="0"/>
              <a:t>If feeling sick/ uncomfortable, asymptomatic contagious infection or potential exposure to contagious infection, report to the instructor, and stay home, and try to attend online if possible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70744"/>
      </p:ext>
    </p:extLst>
  </p:cSld>
  <p:clrMapOvr>
    <a:masterClrMapping/>
  </p:clrMapOvr>
</p:sld>
</file>

<file path=ppt/theme/theme1.xml><?xml version="1.0" encoding="utf-8"?>
<a:theme xmlns:a="http://schemas.openxmlformats.org/drawingml/2006/main" name="MSU_Maroon&amp;Grey">
  <a:themeElements>
    <a:clrScheme name="MSU Colors">
      <a:dk1>
        <a:srgbClr val="000000"/>
      </a:dk1>
      <a:lt1>
        <a:srgbClr val="FFFFFF"/>
      </a:lt1>
      <a:dk2>
        <a:srgbClr val="5D1724"/>
      </a:dk2>
      <a:lt2>
        <a:srgbClr val="E2E4DB"/>
      </a:lt2>
      <a:accent1>
        <a:srgbClr val="5E091A"/>
      </a:accent1>
      <a:accent2>
        <a:srgbClr val="410611"/>
      </a:accent2>
      <a:accent3>
        <a:srgbClr val="545651"/>
      </a:accent3>
      <a:accent4>
        <a:srgbClr val="848780"/>
      </a:accent4>
      <a:accent5>
        <a:srgbClr val="B9BDB3"/>
      </a:accent5>
      <a:accent6>
        <a:srgbClr val="890C25"/>
      </a:accent6>
      <a:hlink>
        <a:srgbClr val="890C25"/>
      </a:hlink>
      <a:folHlink>
        <a:srgbClr val="890C25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SU_Maroon&amp;Grey">
  <a:themeElements>
    <a:clrScheme name="MSU Colors">
      <a:dk1>
        <a:srgbClr val="000000"/>
      </a:dk1>
      <a:lt1>
        <a:srgbClr val="FFFFFF"/>
      </a:lt1>
      <a:dk2>
        <a:srgbClr val="5D1724"/>
      </a:dk2>
      <a:lt2>
        <a:srgbClr val="E2E4DB"/>
      </a:lt2>
      <a:accent1>
        <a:srgbClr val="5E091A"/>
      </a:accent1>
      <a:accent2>
        <a:srgbClr val="410611"/>
      </a:accent2>
      <a:accent3>
        <a:srgbClr val="545651"/>
      </a:accent3>
      <a:accent4>
        <a:srgbClr val="848780"/>
      </a:accent4>
      <a:accent5>
        <a:srgbClr val="B9BDB3"/>
      </a:accent5>
      <a:accent6>
        <a:srgbClr val="890C25"/>
      </a:accent6>
      <a:hlink>
        <a:srgbClr val="890C25"/>
      </a:hlink>
      <a:folHlink>
        <a:srgbClr val="890C25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4149</TotalTime>
  <Words>1440</Words>
  <Application>Microsoft Macintosh PowerPoint</Application>
  <PresentationFormat>On-screen Show (4:3)</PresentationFormat>
  <Paragraphs>258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MuseoSans</vt:lpstr>
      <vt:lpstr>Arial</vt:lpstr>
      <vt:lpstr>Calibri</vt:lpstr>
      <vt:lpstr>Calibri Light</vt:lpstr>
      <vt:lpstr>Century Gothic</vt:lpstr>
      <vt:lpstr>Palatino Linotype</vt:lpstr>
      <vt:lpstr>Times New Roman</vt:lpstr>
      <vt:lpstr>MSU_Maroon&amp;Grey</vt:lpstr>
      <vt:lpstr>Custom Design</vt:lpstr>
      <vt:lpstr>1_MSU_Maroon&amp;Grey</vt:lpstr>
      <vt:lpstr>CSE 8990: Graph Machine Learning</vt:lpstr>
      <vt:lpstr>Agenda of This Week</vt:lpstr>
      <vt:lpstr>Basic Information</vt:lpstr>
      <vt:lpstr>Have A Question in Class?</vt:lpstr>
      <vt:lpstr>Prerequisites</vt:lpstr>
      <vt:lpstr>Readings</vt:lpstr>
      <vt:lpstr>Readings </vt:lpstr>
      <vt:lpstr>Grading Policy</vt:lpstr>
      <vt:lpstr>Discussion and Participation</vt:lpstr>
      <vt:lpstr>Homework Assignment</vt:lpstr>
      <vt:lpstr>Midterm Exam</vt:lpstr>
      <vt:lpstr>MSU Honor Code</vt:lpstr>
      <vt:lpstr>Course Project</vt:lpstr>
      <vt:lpstr>Course Project (cont.)</vt:lpstr>
      <vt:lpstr>Topic Pool</vt:lpstr>
      <vt:lpstr>Paper Reading</vt:lpstr>
      <vt:lpstr>Project Proposal</vt:lpstr>
      <vt:lpstr>Project Presentation</vt:lpstr>
      <vt:lpstr>Project Report</vt:lpstr>
      <vt:lpstr>Course Overview</vt:lpstr>
      <vt:lpstr>Graph Examples </vt:lpstr>
      <vt:lpstr>Why is it Hard</vt:lpstr>
      <vt:lpstr>Course Topics</vt:lpstr>
      <vt:lpstr>Typical Task of GML</vt:lpstr>
      <vt:lpstr>Graph Theory:  Basic Concepts</vt:lpstr>
      <vt:lpstr>Spectral Graph Theory:  Basic Concepts</vt:lpstr>
      <vt:lpstr>Spectral Graph Theory:  Basic Concepts</vt:lpstr>
      <vt:lpstr>Spectral Graph Clustering</vt:lpstr>
      <vt:lpstr>Graph Fourier and Wavelets</vt:lpstr>
      <vt:lpstr>Graph Neural Networks: GCN </vt:lpstr>
      <vt:lpstr>Graph Neural Networks: GraphSAGE </vt:lpstr>
      <vt:lpstr>Graph Neural Networks: PageRank </vt:lpstr>
      <vt:lpstr>Graph Neural Networks: DeepGCN </vt:lpstr>
      <vt:lpstr>Graph Neural Networks: DeepWalk </vt:lpstr>
      <vt:lpstr>Graph Neural Networks: Node2Vec </vt:lpstr>
      <vt:lpstr>Function Approximation</vt:lpstr>
      <vt:lpstr>ODE/PDE</vt:lpstr>
      <vt:lpstr>Explainability</vt:lpstr>
      <vt:lpstr>Project Topics</vt:lpstr>
      <vt:lpstr>Directed Graph Modeling</vt:lpstr>
      <vt:lpstr>Model Neural Network as Graph</vt:lpstr>
      <vt:lpstr>Graph Matching</vt:lpstr>
      <vt:lpstr>Graph Matching</vt:lpstr>
      <vt:lpstr>PowerPoint Presentation</vt:lpstr>
      <vt:lpstr>Molecule/Protein Graph for Drug/Material Discovery</vt:lpstr>
      <vt:lpstr>Molecule/Protein Graph for Drug/Material Discovery</vt:lpstr>
      <vt:lpstr>Molecule/Protein Graph for Drug/Material Discovery</vt:lpstr>
      <vt:lpstr>Molecule/Protein Graph for Drug/Material Discovery</vt:lpstr>
      <vt:lpstr>Theoretical Geometric Deep Learning</vt:lpstr>
      <vt:lpstr>Influence Maximization/Minimization</vt:lpstr>
      <vt:lpstr>Influence Maximization/Minimization</vt:lpstr>
      <vt:lpstr>Combinatorial Optimization on Graphs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4633/6633  Artificial Intelligence</dc:title>
  <dc:creator>Chen, Zhiqian</dc:creator>
  <cp:lastModifiedBy>Chen, Zhiqian</cp:lastModifiedBy>
  <cp:revision>2</cp:revision>
  <dcterms:created xsi:type="dcterms:W3CDTF">2021-01-10T22:16:13Z</dcterms:created>
  <dcterms:modified xsi:type="dcterms:W3CDTF">2021-08-19T15:52:11Z</dcterms:modified>
</cp:coreProperties>
</file>